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264" y="10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2022/2/7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學年度</a:t>
            </a:r>
            <a:r>
              <a:rPr lang="zh-TW" altLang="en-US" dirty="0" smtClean="0"/>
              <a:t>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110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/>
              <a:t>9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  <a:p>
            <a:r>
              <a:rPr lang="zh-TW" altLang="zh-TW" dirty="0"/>
              <a:t>案 由 一</a:t>
            </a:r>
            <a:r>
              <a:rPr lang="zh-TW" altLang="zh-TW" dirty="0" smtClean="0"/>
              <a:t>：</a:t>
            </a:r>
            <a:r>
              <a:rPr lang="zh-TW" altLang="en-US" dirty="0" smtClean="0"/>
              <a:t>太昌國小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學年度第一學期行事曆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校長期初</a:t>
            </a:r>
            <a:r>
              <a:rPr lang="zh-TW" altLang="en-US" sz="7200" dirty="0" smtClean="0"/>
              <a:t>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110</a:t>
            </a:r>
            <a:r>
              <a:rPr lang="zh-TW" altLang="en-US" dirty="0" smtClean="0"/>
              <a:t>學年度</a:t>
            </a:r>
            <a:r>
              <a:rPr lang="zh-TW" altLang="en-US" dirty="0" smtClean="0"/>
              <a:t>第二學期</a:t>
            </a:r>
            <a:r>
              <a:rPr lang="zh-TW" altLang="en-US" dirty="0" smtClean="0"/>
              <a:t>行事曆</a:t>
            </a:r>
            <a:endParaRPr lang="en-US" altLang="zh-TW" dirty="0" smtClean="0"/>
          </a:p>
          <a:p>
            <a:pPr marL="400050" lvl="1" indent="0">
              <a:buNone/>
            </a:pP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zh-TW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</TotalTime>
  <Words>78</Words>
  <Application>Microsoft Office PowerPoint</Application>
  <PresentationFormat>如螢幕大小 (4:3)</PresentationFormat>
  <Paragraphs>24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太昌國小110學年度第二學期 期初校務會議  主持：吳昌葦 校長</vt:lpstr>
      <vt:lpstr>開會流程</vt:lpstr>
      <vt:lpstr>PowerPoint 簡報</vt:lpstr>
      <vt:lpstr>PowerPoint 簡報</vt:lpstr>
      <vt:lpstr>校長期初報告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245</cp:revision>
  <dcterms:created xsi:type="dcterms:W3CDTF">2013-08-05T12:44:54Z</dcterms:created>
  <dcterms:modified xsi:type="dcterms:W3CDTF">2022-02-07T06:41:59Z</dcterms:modified>
</cp:coreProperties>
</file>