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3" r:id="rId2"/>
    <p:sldId id="275" r:id="rId3"/>
    <p:sldId id="300" r:id="rId4"/>
    <p:sldId id="301" r:id="rId5"/>
    <p:sldId id="299" r:id="rId6"/>
    <p:sldId id="302" r:id="rId7"/>
    <p:sldId id="29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336" y="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2019/2/15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學年度第二學期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期初校務會議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主持：梅媛媛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108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20</a:t>
            </a:r>
            <a:r>
              <a:rPr lang="zh-TW" altLang="en-US" dirty="0" smtClean="0"/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校長期初報告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8000" dirty="0" smtClean="0"/>
              <a:t>各項報告</a:t>
            </a:r>
            <a:endParaRPr lang="en-US" altLang="zh-TW" sz="1200" dirty="0" smtClean="0"/>
          </a:p>
          <a:p>
            <a:pPr marL="342900" lvl="1" indent="-342900" algn="ctr">
              <a:buNone/>
            </a:pPr>
            <a:endParaRPr lang="en-US" altLang="zh-TW" sz="2400" dirty="0" smtClean="0"/>
          </a:p>
          <a:p>
            <a:pPr marL="342900" lvl="1" indent="-342900" algn="ctr"/>
            <a:r>
              <a:rPr lang="zh-TW" altLang="en-US" sz="4000" dirty="0" smtClean="0"/>
              <a:t>上次會議決議與執行情形</a:t>
            </a:r>
            <a:endParaRPr lang="en-US" altLang="zh-TW" sz="4000" dirty="0" smtClean="0"/>
          </a:p>
          <a:p>
            <a:pPr marL="342900" lvl="1" indent="-342900" algn="ctr"/>
            <a:r>
              <a:rPr lang="zh-TW" altLang="en-US" sz="4000" dirty="0" smtClean="0"/>
              <a:t>校長期初報告</a:t>
            </a:r>
            <a:endParaRPr lang="en-US" altLang="zh-TW" sz="4000" dirty="0" smtClean="0"/>
          </a:p>
          <a:p>
            <a:pPr marL="342900" lvl="1" indent="-342900" algn="ctr"/>
            <a:endParaRPr lang="en-US" altLang="zh-TW" dirty="0" smtClean="0"/>
          </a:p>
          <a:p>
            <a:pPr algn="ctr">
              <a:buNone/>
            </a:pPr>
            <a:endParaRPr lang="en-US" altLang="zh-TW" sz="8000" dirty="0" smtClean="0"/>
          </a:p>
          <a:p>
            <a:pPr algn="ctr">
              <a:buNone/>
            </a:pPr>
            <a:endParaRPr lang="en-US" altLang="zh-TW" sz="2400" dirty="0" smtClean="0"/>
          </a:p>
          <a:p>
            <a:pPr algn="ctr"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107</a:t>
            </a:r>
            <a:r>
              <a:rPr lang="zh-TW" altLang="en-US" dirty="0" smtClean="0"/>
              <a:t>學年度第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學期行事曆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通過</a:t>
            </a:r>
            <a:r>
              <a:rPr lang="en-US" altLang="zh-TW" dirty="0" smtClean="0"/>
              <a:t>12</a:t>
            </a:r>
            <a:r>
              <a:rPr lang="zh-TW" altLang="en-US" dirty="0" smtClean="0"/>
              <a:t>年國教相關項目：願景、彈性節</a:t>
            </a:r>
            <a:r>
              <a:rPr lang="zh-TW" altLang="en-US" smtClean="0"/>
              <a:t>數</a:t>
            </a:r>
            <a:r>
              <a:rPr lang="zh-TW" altLang="en-US" smtClean="0"/>
              <a:t>、</a:t>
            </a:r>
            <a:r>
              <a:rPr lang="zh-TW" altLang="en-US" smtClean="0"/>
              <a:t>核心</a:t>
            </a:r>
            <a:r>
              <a:rPr lang="zh-TW" altLang="en-US" smtClean="0"/>
              <a:t>小組成員、</a:t>
            </a:r>
            <a:r>
              <a:rPr lang="zh-TW" altLang="en-US" smtClean="0"/>
              <a:t>分工</a:t>
            </a:r>
            <a:r>
              <a:rPr lang="zh-TW" altLang="en-US" dirty="0" smtClean="0"/>
              <a:t>表</a:t>
            </a:r>
            <a:r>
              <a:rPr lang="en-US" altLang="zh-TW" dirty="0" smtClean="0"/>
              <a:t>......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90</Words>
  <Application>Microsoft Office PowerPoint</Application>
  <PresentationFormat>如螢幕大小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太昌國小107學年度第二學期 期初校務會議  主持：梅媛媛 校長</vt:lpstr>
      <vt:lpstr>開會流程</vt:lpstr>
      <vt:lpstr>投影片 3</vt:lpstr>
      <vt:lpstr>投影片 4</vt:lpstr>
      <vt:lpstr>開會流程</vt:lpstr>
      <vt:lpstr>投影片 6</vt:lpstr>
      <vt:lpstr> 散會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243</cp:revision>
  <dcterms:created xsi:type="dcterms:W3CDTF">2013-08-05T12:44:54Z</dcterms:created>
  <dcterms:modified xsi:type="dcterms:W3CDTF">2019-02-15T03:24:50Z</dcterms:modified>
</cp:coreProperties>
</file>