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73" r:id="rId2"/>
    <p:sldId id="275" r:id="rId3"/>
    <p:sldId id="300" r:id="rId4"/>
    <p:sldId id="301" r:id="rId5"/>
    <p:sldId id="304" r:id="rId6"/>
    <p:sldId id="303" r:id="rId7"/>
    <p:sldId id="299" r:id="rId8"/>
    <p:sldId id="302" r:id="rId9"/>
    <p:sldId id="297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197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2025/2/10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397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22868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717247-C9CB-40C4-916A-CCDEFC81A6F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49BC5-20B2-4A76-B230-9D5A6D457D9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185109-093E-48B3-974B-2275631EE0B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51734-33E4-429B-A76C-DBFB0FBF8CC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E8747-F509-421F-AE6D-D305DE2E49FD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01370-5D2D-4026-90FB-569B1F73F8F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75E87-A5DB-4A64-B187-74278FD3B19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F971-23CE-4B93-9829-3CC6415696E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6824E9-9594-4908-AF8A-898FF67D99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94E5F-C92C-4716-84E0-389E6B963DF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B2FEEA-D2CA-4103-9C89-48C0C06A286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6D7E8747-F509-421F-AE6D-D305DE2E49FD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Picture 8" descr="08-%E8%83%8C%E6%99%A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>
                <a:ea typeface="文鼎中粗隸" pitchFamily="49" charset="-120"/>
              </a:rPr>
              <a:t>太昌國小</a:t>
            </a:r>
            <a:r>
              <a:rPr lang="en-US" altLang="zh-TW" dirty="0" smtClean="0">
                <a:ea typeface="文鼎中粗隸" pitchFamily="49" charset="-120"/>
              </a:rPr>
              <a:t>113</a:t>
            </a:r>
            <a:r>
              <a:rPr lang="zh-TW" altLang="en-US" dirty="0" smtClean="0">
                <a:ea typeface="文鼎中粗隸" pitchFamily="49" charset="-120"/>
              </a:rPr>
              <a:t>學年</a:t>
            </a:r>
            <a:r>
              <a:rPr lang="zh-TW" altLang="en-US" dirty="0" smtClean="0">
                <a:ea typeface="文鼎中粗隸" pitchFamily="49" charset="-120"/>
              </a:rPr>
              <a:t>度第二學期</a:t>
            </a:r>
            <a:r>
              <a:rPr lang="en-US" altLang="zh-TW" dirty="0" smtClean="0">
                <a:ea typeface="文鼎中粗隸" pitchFamily="49" charset="-120"/>
              </a:rPr>
              <a:t/>
            </a:r>
            <a:br>
              <a:rPr lang="en-US" altLang="zh-TW" dirty="0" smtClean="0">
                <a:ea typeface="文鼎中粗隸" pitchFamily="49" charset="-120"/>
              </a:rPr>
            </a:br>
            <a:r>
              <a:rPr lang="zh-TW" altLang="en-US" dirty="0" smtClean="0">
                <a:ea typeface="文鼎中粗隸" pitchFamily="49" charset="-120"/>
              </a:rPr>
              <a:t>期初校務</a:t>
            </a:r>
            <a:r>
              <a:rPr lang="zh-TW" altLang="en-US" dirty="0" smtClean="0">
                <a:ea typeface="文鼎中粗隸" pitchFamily="49" charset="-120"/>
              </a:rPr>
              <a:t>會議</a:t>
            </a:r>
            <a:r>
              <a:rPr lang="en-US" altLang="zh-TW" dirty="0" smtClean="0">
                <a:ea typeface="文鼎中粗隸" pitchFamily="49" charset="-120"/>
              </a:rPr>
              <a:t/>
            </a:r>
            <a:br>
              <a:rPr lang="en-US" altLang="zh-TW" dirty="0" smtClean="0">
                <a:ea typeface="文鼎中粗隸" pitchFamily="49" charset="-120"/>
              </a:rPr>
            </a:br>
            <a:r>
              <a:rPr lang="en-US" altLang="zh-TW" dirty="0" smtClean="0">
                <a:ea typeface="文鼎中粗隸" pitchFamily="49" charset="-120"/>
              </a:rPr>
              <a:t/>
            </a:r>
            <a:br>
              <a:rPr lang="en-US" altLang="zh-TW" dirty="0" smtClean="0">
                <a:ea typeface="文鼎中粗隸" pitchFamily="49" charset="-120"/>
              </a:rPr>
            </a:br>
            <a:r>
              <a:rPr lang="zh-TW" altLang="en-US" dirty="0" smtClean="0">
                <a:ea typeface="文鼎中粗隸" pitchFamily="49" charset="-120"/>
              </a:rPr>
              <a:t>主持：吳昌葦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114</a:t>
            </a:r>
            <a:r>
              <a:rPr lang="zh-TW" altLang="en-US" dirty="0" smtClean="0"/>
              <a:t>年</a:t>
            </a:r>
            <a:r>
              <a:rPr lang="en-US" altLang="zh-TW" dirty="0"/>
              <a:t>2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12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965245" cy="1202485"/>
          </a:xfrm>
        </p:spPr>
        <p:txBody>
          <a:bodyPr/>
          <a:lstStyle/>
          <a:p>
            <a:r>
              <a:rPr lang="zh-TW" altLang="en-US" sz="4000" dirty="0" smtClean="0">
                <a:ea typeface="文鼎中粗隸" pitchFamily="49" charset="-120"/>
              </a:rPr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>
            <a:normAutofit lnSpcReduction="10000"/>
          </a:bodyPr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>
                <a:ea typeface="文鼎中粗隸" pitchFamily="49" charset="-120"/>
              </a:rPr>
              <a:t>報告出席人數與議程</a:t>
            </a:r>
            <a:endParaRPr lang="en-US" altLang="zh-TW" dirty="0" smtClean="0">
              <a:ea typeface="文鼎中粗隸" pitchFamily="49" charset="-120"/>
            </a:endParaRPr>
          </a:p>
          <a:p>
            <a:pPr marL="514350" indent="-514350">
              <a:buFontTx/>
              <a:buAutoNum type="arabicPeriod"/>
            </a:pPr>
            <a:r>
              <a:rPr lang="zh-TW" altLang="en-US" dirty="0" smtClean="0">
                <a:ea typeface="文鼎中粗隸" pitchFamily="49" charset="-120"/>
              </a:rPr>
              <a:t>主席</a:t>
            </a:r>
            <a:r>
              <a:rPr lang="zh-TW" altLang="zh-TW" dirty="0" smtClean="0">
                <a:ea typeface="文鼎中粗隸" pitchFamily="49" charset="-120"/>
              </a:rPr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>
                <a:ea typeface="文鼎中粗隸" pitchFamily="49" charset="-120"/>
              </a:rPr>
              <a:t>各項報告</a:t>
            </a:r>
            <a:endParaRPr lang="en-US" altLang="zh-TW" dirty="0" smtClean="0">
              <a:ea typeface="文鼎中粗隸" pitchFamily="49" charset="-120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>
                <a:ea typeface="文鼎中粗隸" pitchFamily="49" charset="-120"/>
              </a:rPr>
              <a:t>上次會議決議與執行情形</a:t>
            </a:r>
            <a:endParaRPr lang="en-US" altLang="zh-TW" dirty="0" smtClean="0">
              <a:ea typeface="文鼎中粗隸" pitchFamily="49" charset="-120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>
                <a:ea typeface="文鼎中粗隸" pitchFamily="49" charset="-120"/>
              </a:rPr>
              <a:t>校長期末報告</a:t>
            </a:r>
            <a:endParaRPr lang="en-US" altLang="zh-TW" dirty="0" smtClean="0">
              <a:ea typeface="文鼎中粗隸" pitchFamily="49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ea typeface="文鼎中粗隸" pitchFamily="49" charset="-120"/>
              </a:rPr>
              <a:t>提案討論</a:t>
            </a:r>
            <a:endParaRPr lang="en-US" altLang="zh-TW" dirty="0" smtClean="0">
              <a:ea typeface="文鼎中粗隸" pitchFamily="49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ea typeface="文鼎中粗隸" pitchFamily="49" charset="-120"/>
              </a:rPr>
              <a:t>臨時動議</a:t>
            </a:r>
            <a:endParaRPr lang="en-US" altLang="zh-TW" dirty="0" smtClean="0">
              <a:ea typeface="文鼎中粗隸" pitchFamily="49" charset="-120"/>
            </a:endParaRPr>
          </a:p>
          <a:p>
            <a:pPr marL="514350" indent="-514350">
              <a:buFontTx/>
              <a:buAutoNum type="arabicPeriod"/>
            </a:pPr>
            <a:r>
              <a:rPr lang="zh-TW" altLang="en-US" dirty="0" smtClean="0">
                <a:ea typeface="文鼎中粗隸" pitchFamily="49" charset="-120"/>
              </a:rPr>
              <a:t>散會</a:t>
            </a:r>
            <a:endParaRPr lang="en-US" altLang="zh-TW" dirty="0" smtClean="0">
              <a:ea typeface="文鼎中粗隸" pitchFamily="49" charset="-120"/>
            </a:endParaRPr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>
                <a:ea typeface="文鼎中粗隸" pitchFamily="49" charset="-120"/>
              </a:rPr>
              <a:t>主席</a:t>
            </a:r>
            <a:r>
              <a:rPr lang="zh-TW" altLang="zh-TW" sz="8000" dirty="0" smtClean="0">
                <a:ea typeface="文鼎中粗隸" pitchFamily="49" charset="-120"/>
              </a:rPr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873174"/>
          </a:xfrm>
        </p:spPr>
        <p:txBody>
          <a:bodyPr>
            <a:normAutofit fontScale="92500"/>
          </a:bodyPr>
          <a:lstStyle/>
          <a:p>
            <a:pPr marL="342900" lvl="1" indent="-342900" algn="ctr">
              <a:buNone/>
            </a:pPr>
            <a:r>
              <a:rPr lang="zh-TW" altLang="en-US" sz="8000" dirty="0" smtClean="0">
                <a:ea typeface="文鼎中粗隸" pitchFamily="49" charset="-120"/>
              </a:rPr>
              <a:t>各項報告</a:t>
            </a:r>
            <a:endParaRPr lang="en-US" altLang="zh-TW" sz="1200" dirty="0" smtClean="0">
              <a:ea typeface="文鼎中粗隸" pitchFamily="49" charset="-120"/>
            </a:endParaRPr>
          </a:p>
          <a:p>
            <a:pPr marL="0" lvl="1" indent="0">
              <a:spcBef>
                <a:spcPts val="1800"/>
              </a:spcBef>
              <a:buNone/>
            </a:pPr>
            <a:r>
              <a:rPr lang="en-US" altLang="zh-TW" sz="4000" dirty="0" smtClean="0">
                <a:ea typeface="文鼎中粗隸" pitchFamily="49" charset="-120"/>
              </a:rPr>
              <a:t>1</a:t>
            </a:r>
            <a:r>
              <a:rPr lang="zh-TW" altLang="en-US" sz="4000" dirty="0" smtClean="0">
                <a:ea typeface="文鼎中粗隸" pitchFamily="49" charset="-120"/>
              </a:rPr>
              <a:t>、上次會議決議與執行</a:t>
            </a:r>
            <a:r>
              <a:rPr lang="zh-TW" altLang="en-US" sz="4000" dirty="0" smtClean="0">
                <a:ea typeface="文鼎中粗隸" pitchFamily="49" charset="-120"/>
              </a:rPr>
              <a:t>情形</a:t>
            </a:r>
            <a:endParaRPr lang="en-US" altLang="zh-TW" sz="4000" dirty="0" smtClean="0">
              <a:ea typeface="文鼎中粗隸" pitchFamily="49" charset="-120"/>
            </a:endParaRPr>
          </a:p>
          <a:p>
            <a:pPr marL="0" lvl="1" indent="0">
              <a:spcBef>
                <a:spcPts val="1800"/>
              </a:spcBef>
              <a:buNone/>
            </a:pPr>
            <a:r>
              <a:rPr lang="en-US" altLang="zh-TW" dirty="0" smtClean="0">
                <a:ea typeface="文鼎中粗隸" pitchFamily="49" charset="-120"/>
              </a:rPr>
              <a:t>a.</a:t>
            </a:r>
            <a:r>
              <a:rPr lang="zh-TW" altLang="en-US" dirty="0" smtClean="0">
                <a:ea typeface="文鼎中粗隸" pitchFamily="49" charset="-120"/>
              </a:rPr>
              <a:t>通過</a:t>
            </a:r>
            <a:r>
              <a:rPr lang="zh-TW" altLang="en-US" dirty="0" smtClean="0">
                <a:latin typeface="+mn-ea"/>
                <a:ea typeface="文鼎中粗隸" pitchFamily="49" charset="-120"/>
              </a:rPr>
              <a:t>本校</a:t>
            </a:r>
            <a:r>
              <a:rPr lang="zh-TW" altLang="en-US" dirty="0">
                <a:latin typeface="+mn-ea"/>
                <a:ea typeface="文鼎中粗隸" pitchFamily="49" charset="-120"/>
              </a:rPr>
              <a:t>「作息時間表」</a:t>
            </a:r>
            <a:r>
              <a:rPr lang="en-US" altLang="zh-TW" dirty="0">
                <a:latin typeface="+mn-ea"/>
                <a:ea typeface="文鼎中粗隸" pitchFamily="49" charset="-120"/>
              </a:rPr>
              <a:t> </a:t>
            </a:r>
            <a:endParaRPr lang="en-US" altLang="zh-TW" dirty="0" smtClean="0">
              <a:latin typeface="+mn-ea"/>
              <a:ea typeface="文鼎中粗隸" pitchFamily="49" charset="-120"/>
            </a:endParaRPr>
          </a:p>
          <a:p>
            <a:pPr marL="0" lvl="1" indent="0">
              <a:spcBef>
                <a:spcPts val="1800"/>
              </a:spcBef>
              <a:buNone/>
            </a:pPr>
            <a:r>
              <a:rPr lang="en-US" altLang="zh-TW" dirty="0" smtClean="0">
                <a:latin typeface="+mn-ea"/>
                <a:ea typeface="文鼎中粗隸" pitchFamily="49" charset="-120"/>
              </a:rPr>
              <a:t>b. </a:t>
            </a:r>
            <a:r>
              <a:rPr lang="zh-TW" altLang="en-US" dirty="0" smtClean="0">
                <a:latin typeface="+mn-ea"/>
                <a:ea typeface="文鼎中粗隸" pitchFamily="49" charset="-120"/>
              </a:rPr>
              <a:t>通過修正</a:t>
            </a:r>
            <a:r>
              <a:rPr lang="zh-TW" altLang="en-US" dirty="0" smtClean="0">
                <a:latin typeface="+mn-ea"/>
                <a:ea typeface="文鼎中粗隸" pitchFamily="49" charset="-120"/>
              </a:rPr>
              <a:t>「</a:t>
            </a:r>
            <a:r>
              <a:rPr lang="zh-TW" altLang="en-US" dirty="0">
                <a:latin typeface="+mn-ea"/>
                <a:ea typeface="文鼎中粗隸" pitchFamily="49" charset="-120"/>
              </a:rPr>
              <a:t>花蓮縣吉安鄉太昌國民小學性騷擾防治措施及申訴處理要點</a:t>
            </a:r>
            <a:r>
              <a:rPr lang="zh-TW" altLang="en-US" dirty="0" smtClean="0">
                <a:latin typeface="+mn-ea"/>
                <a:ea typeface="文鼎中粗隸" pitchFamily="49" charset="-120"/>
              </a:rPr>
              <a:t>」及修正</a:t>
            </a:r>
            <a:r>
              <a:rPr lang="zh-TW" altLang="en-US" dirty="0">
                <a:latin typeface="+mn-ea"/>
                <a:ea typeface="文鼎中粗隸" pitchFamily="49" charset="-120"/>
              </a:rPr>
              <a:t>部分條文</a:t>
            </a:r>
            <a:r>
              <a:rPr lang="zh-TW" altLang="en-US" dirty="0" smtClean="0">
                <a:latin typeface="+mn-ea"/>
                <a:ea typeface="文鼎中粗隸" pitchFamily="49" charset="-120"/>
              </a:rPr>
              <a:t>。</a:t>
            </a:r>
            <a:endParaRPr lang="en-US" altLang="zh-TW" dirty="0" smtClean="0">
              <a:latin typeface="+mn-ea"/>
              <a:ea typeface="文鼎中粗隸" pitchFamily="49" charset="-120"/>
            </a:endParaRPr>
          </a:p>
          <a:p>
            <a:pPr marL="0" lvl="1" indent="0">
              <a:spcBef>
                <a:spcPts val="1800"/>
              </a:spcBef>
              <a:buNone/>
            </a:pPr>
            <a:r>
              <a:rPr lang="en-US" altLang="zh-TW" dirty="0" smtClean="0">
                <a:latin typeface="+mn-ea"/>
                <a:ea typeface="文鼎中粗隸" pitchFamily="49" charset="-120"/>
              </a:rPr>
              <a:t>c.</a:t>
            </a:r>
            <a:r>
              <a:rPr lang="zh-TW" altLang="en-US" dirty="0">
                <a:latin typeface="+mn-ea"/>
                <a:ea typeface="文鼎中粗隸" pitchFamily="49" charset="-120"/>
              </a:rPr>
              <a:t>通過本校「性別平等教育實施規定」 、「學校校園性別事件防治規定」、 「性別平等教育委員會通過要點」</a:t>
            </a:r>
          </a:p>
          <a:p>
            <a:pPr marL="0" lvl="1" indent="0">
              <a:spcBef>
                <a:spcPts val="1800"/>
              </a:spcBef>
              <a:buNone/>
            </a:pPr>
            <a:endParaRPr lang="zh-TW" altLang="en-US" dirty="0">
              <a:latin typeface="+mn-ea"/>
            </a:endParaRPr>
          </a:p>
          <a:p>
            <a:pPr marL="0" lvl="1" indent="0">
              <a:spcBef>
                <a:spcPts val="1800"/>
              </a:spcBef>
              <a:buNone/>
            </a:pPr>
            <a:endParaRPr lang="en-US" altLang="zh-TW" sz="4000" dirty="0" smtClean="0"/>
          </a:p>
          <a:p>
            <a:pPr marL="342900" lvl="1" indent="-342900" algn="ctr"/>
            <a:endParaRPr lang="en-US" altLang="zh-TW" dirty="0" smtClean="0"/>
          </a:p>
          <a:p>
            <a:pPr algn="ctr">
              <a:buNone/>
            </a:pPr>
            <a:endParaRPr lang="en-US" altLang="zh-TW" sz="8000" dirty="0" smtClean="0"/>
          </a:p>
          <a:p>
            <a:pPr algn="ctr">
              <a:buNone/>
            </a:pPr>
            <a:endParaRPr lang="en-US" altLang="zh-TW" sz="2400" dirty="0" smtClean="0"/>
          </a:p>
          <a:p>
            <a:pPr algn="ctr">
              <a:buNone/>
            </a:pPr>
            <a:endParaRPr lang="en-US" altLang="zh-TW" sz="2800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/>
            <a:r>
              <a:rPr lang="zh-TW" altLang="en-US" sz="8000" dirty="0">
                <a:ea typeface="文鼎中粗隸" pitchFamily="49" charset="-120"/>
              </a:rPr>
              <a:t>各項報告</a:t>
            </a:r>
            <a:r>
              <a:rPr lang="en-US" altLang="zh-TW" sz="1200" dirty="0">
                <a:ea typeface="文鼎中粗隸" pitchFamily="49" charset="-120"/>
              </a:rPr>
              <a:t/>
            </a:r>
            <a:br>
              <a:rPr lang="en-US" altLang="zh-TW" sz="1200" dirty="0">
                <a:ea typeface="文鼎中粗隸" pitchFamily="49" charset="-120"/>
              </a:rPr>
            </a:br>
            <a:endParaRPr lang="zh-TW" altLang="en-US" dirty="0">
              <a:ea typeface="文鼎中粗隸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spcBef>
                <a:spcPts val="1800"/>
              </a:spcBef>
              <a:buNone/>
            </a:pPr>
            <a:r>
              <a:rPr lang="en-US" altLang="zh-TW" sz="4000" dirty="0">
                <a:solidFill>
                  <a:srgbClr val="000000"/>
                </a:solidFill>
              </a:rPr>
              <a:t>2</a:t>
            </a:r>
            <a:r>
              <a:rPr lang="zh-TW" altLang="en-US" sz="4000" dirty="0">
                <a:solidFill>
                  <a:srgbClr val="000000"/>
                </a:solidFill>
              </a:rPr>
              <a:t>、</a:t>
            </a:r>
            <a:r>
              <a:rPr lang="zh-TW" altLang="en-US" sz="7200" dirty="0">
                <a:solidFill>
                  <a:srgbClr val="000000"/>
                </a:solidFill>
                <a:ea typeface="文鼎中粗隸" pitchFamily="49" charset="-120"/>
              </a:rPr>
              <a:t>校長</a:t>
            </a:r>
            <a:r>
              <a:rPr lang="zh-TW" altLang="en-US" sz="7200" dirty="0" smtClean="0">
                <a:solidFill>
                  <a:srgbClr val="000000"/>
                </a:solidFill>
                <a:ea typeface="文鼎中粗隸" pitchFamily="49" charset="-120"/>
              </a:rPr>
              <a:t>期</a:t>
            </a:r>
            <a:r>
              <a:rPr lang="zh-TW" altLang="en-US" sz="7200" dirty="0">
                <a:solidFill>
                  <a:srgbClr val="000000"/>
                </a:solidFill>
                <a:ea typeface="文鼎中粗隸" pitchFamily="49" charset="-120"/>
              </a:rPr>
              <a:t>初</a:t>
            </a:r>
            <a:r>
              <a:rPr lang="zh-TW" altLang="en-US" sz="7200" dirty="0" smtClean="0">
                <a:solidFill>
                  <a:srgbClr val="000000"/>
                </a:solidFill>
                <a:ea typeface="文鼎中粗隸" pitchFamily="49" charset="-120"/>
              </a:rPr>
              <a:t>報告</a:t>
            </a:r>
            <a:endParaRPr lang="en-US" altLang="zh-TW" sz="7200" dirty="0">
              <a:solidFill>
                <a:srgbClr val="000000"/>
              </a:solidFill>
              <a:ea typeface="文鼎中粗隸" pitchFamily="49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741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>
                <a:ea typeface="文鼎中粗隸" pitchFamily="49" charset="-120"/>
              </a:rPr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5214974"/>
          </a:xfrm>
        </p:spPr>
        <p:txBody>
          <a:bodyPr/>
          <a:lstStyle/>
          <a:p>
            <a:pPr marL="514350" indent="-514350" algn="ctr">
              <a:buNone/>
            </a:pPr>
            <a:endParaRPr lang="en-US" altLang="zh-TW" sz="8000" dirty="0" smtClean="0"/>
          </a:p>
          <a:p>
            <a:pPr marL="514350" indent="-514350" algn="ctr">
              <a:buNone/>
            </a:pPr>
            <a:r>
              <a:rPr lang="zh-TW" altLang="en-US" sz="8000" dirty="0" smtClean="0">
                <a:ea typeface="文鼎中粗隸" pitchFamily="49" charset="-120"/>
              </a:rPr>
              <a:t>提案討論</a:t>
            </a:r>
            <a:endParaRPr lang="en-US" altLang="zh-TW" sz="8000" dirty="0" smtClean="0">
              <a:ea typeface="文鼎中粗隸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391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395536" y="692696"/>
            <a:ext cx="8568952" cy="496855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spcAft>
                <a:spcPts val="600"/>
              </a:spcAft>
              <a:buNone/>
            </a:pPr>
            <a:r>
              <a:rPr lang="zh-TW" altLang="en-US" sz="3600" b="1" dirty="0">
                <a:latin typeface="+mn-ea"/>
                <a:ea typeface="文鼎中粗隸" pitchFamily="49" charset="-120"/>
              </a:rPr>
              <a:t>案由</a:t>
            </a:r>
            <a:r>
              <a:rPr lang="zh-TW" altLang="en-US" sz="3600" b="1" dirty="0" smtClean="0">
                <a:latin typeface="+mn-ea"/>
                <a:ea typeface="文鼎中粗隸" pitchFamily="49" charset="-120"/>
              </a:rPr>
              <a:t>一</a:t>
            </a:r>
            <a:r>
              <a:rPr lang="en-US" altLang="zh-TW" sz="3600" b="1" dirty="0" smtClean="0">
                <a:latin typeface="+mn-ea"/>
                <a:ea typeface="文鼎中粗隸" pitchFamily="49" charset="-120"/>
              </a:rPr>
              <a:t>.</a:t>
            </a:r>
          </a:p>
          <a:p>
            <a:pPr marL="514350" indent="-514350">
              <a:lnSpc>
                <a:spcPct val="150000"/>
              </a:lnSpc>
              <a:spcAft>
                <a:spcPts val="600"/>
              </a:spcAft>
              <a:buNone/>
            </a:pPr>
            <a:r>
              <a:rPr lang="zh-TW" altLang="en-US" sz="3600" b="1" dirty="0" smtClean="0">
                <a:latin typeface="+mn-ea"/>
                <a:ea typeface="文鼎中粗隸" pitchFamily="49" charset="-12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+mn-ea"/>
                <a:ea typeface="文鼎中粗隸" pitchFamily="49" charset="-120"/>
              </a:rPr>
              <a:t>修正</a:t>
            </a:r>
            <a:r>
              <a:rPr lang="zh-TW" altLang="en-US" b="1" dirty="0" smtClean="0">
                <a:solidFill>
                  <a:srgbClr val="FF0000"/>
                </a:solidFill>
                <a:ea typeface="文鼎中粗隸" pitchFamily="49" charset="-120"/>
              </a:rPr>
              <a:t>本校</a:t>
            </a:r>
            <a:r>
              <a:rPr lang="en-US" altLang="zh-TW" b="1" dirty="0" smtClean="0">
                <a:solidFill>
                  <a:srgbClr val="FF0000"/>
                </a:solidFill>
                <a:latin typeface="標楷體"/>
                <a:ea typeface="文鼎中粗隸" pitchFamily="49" charset="-120"/>
              </a:rPr>
              <a:t>「</a:t>
            </a:r>
            <a:r>
              <a:rPr lang="zh-TW" altLang="en-US" b="1" dirty="0" smtClean="0">
                <a:solidFill>
                  <a:srgbClr val="FF0000"/>
                </a:solidFill>
                <a:ea typeface="文鼎中粗隸" pitchFamily="49" charset="-120"/>
              </a:rPr>
              <a:t>太</a:t>
            </a:r>
            <a:r>
              <a:rPr lang="zh-TW" altLang="en-US" b="1" dirty="0">
                <a:solidFill>
                  <a:srgbClr val="FF0000"/>
                </a:solidFill>
                <a:ea typeface="文鼎中粗隸" pitchFamily="49" charset="-120"/>
              </a:rPr>
              <a:t>昌國民小學學生學習評量</a:t>
            </a:r>
            <a:r>
              <a:rPr lang="zh-TW" altLang="en-US" b="1" dirty="0" smtClean="0">
                <a:solidFill>
                  <a:srgbClr val="FF0000"/>
                </a:solidFill>
                <a:ea typeface="文鼎中粗隸" pitchFamily="49" charset="-120"/>
              </a:rPr>
              <a:t>辦法</a:t>
            </a:r>
            <a:r>
              <a:rPr lang="en-US" altLang="zh-TW" b="1" dirty="0" smtClean="0">
                <a:solidFill>
                  <a:srgbClr val="FF0000"/>
                </a:solidFill>
                <a:latin typeface="新細明體"/>
                <a:ea typeface="文鼎中粗隸" pitchFamily="49" charset="-120"/>
              </a:rPr>
              <a:t>」</a:t>
            </a:r>
            <a:endParaRPr lang="en-US" altLang="zh-TW" b="1" dirty="0">
              <a:solidFill>
                <a:srgbClr val="FF0000"/>
              </a:solidFill>
              <a:latin typeface="+mn-ea"/>
              <a:ea typeface="文鼎中粗隸" pitchFamily="49" charset="-120"/>
            </a:endParaRPr>
          </a:p>
          <a:p>
            <a:pPr marL="514350" indent="-514350">
              <a:lnSpc>
                <a:spcPct val="150000"/>
              </a:lnSpc>
              <a:spcAft>
                <a:spcPts val="600"/>
              </a:spcAft>
              <a:buNone/>
            </a:pPr>
            <a:r>
              <a:rPr lang="zh-TW" altLang="en-US" b="1" dirty="0">
                <a:latin typeface="+mn-ea"/>
                <a:ea typeface="文鼎中粗隸" pitchFamily="49" charset="-120"/>
              </a:rPr>
              <a:t>案由</a:t>
            </a:r>
            <a:r>
              <a:rPr lang="zh-TW" altLang="en-US" b="1" dirty="0" smtClean="0">
                <a:latin typeface="+mn-ea"/>
                <a:ea typeface="文鼎中粗隸" pitchFamily="49" charset="-120"/>
              </a:rPr>
              <a:t>二</a:t>
            </a:r>
            <a:endParaRPr lang="en-US" altLang="zh-TW" b="1" dirty="0" smtClean="0">
              <a:latin typeface="+mn-ea"/>
              <a:ea typeface="文鼎中粗隸" pitchFamily="49" charset="-120"/>
            </a:endParaRPr>
          </a:p>
          <a:p>
            <a:pPr marL="514350" indent="-514350">
              <a:lnSpc>
                <a:spcPct val="150000"/>
              </a:lnSpc>
              <a:spcAft>
                <a:spcPts val="600"/>
              </a:spcAft>
              <a:buNone/>
            </a:pPr>
            <a:r>
              <a:rPr lang="zh-TW" altLang="en-US" b="1" dirty="0" smtClean="0">
                <a:solidFill>
                  <a:srgbClr val="FF0000"/>
                </a:solidFill>
                <a:ea typeface="文鼎中粗隸" pitchFamily="49" charset="-120"/>
              </a:rPr>
              <a:t>修改本校</a:t>
            </a:r>
            <a:r>
              <a:rPr lang="zh-TW" altLang="en-US" b="1" dirty="0" smtClean="0">
                <a:solidFill>
                  <a:srgbClr val="FF0000"/>
                </a:solidFill>
                <a:latin typeface="標楷體"/>
                <a:ea typeface="文鼎中粗隸" pitchFamily="49" charset="-120"/>
              </a:rPr>
              <a:t>「</a:t>
            </a:r>
            <a:r>
              <a:rPr lang="zh-TW" altLang="en-US" b="1" dirty="0" smtClean="0">
                <a:solidFill>
                  <a:srgbClr val="FF0000"/>
                </a:solidFill>
                <a:ea typeface="文鼎中粗隸" pitchFamily="49" charset="-120"/>
              </a:rPr>
              <a:t>性別</a:t>
            </a:r>
            <a:r>
              <a:rPr lang="zh-TW" altLang="en-US" b="1" dirty="0">
                <a:solidFill>
                  <a:srgbClr val="FF0000"/>
                </a:solidFill>
                <a:ea typeface="文鼎中粗隸" pitchFamily="49" charset="-120"/>
              </a:rPr>
              <a:t>平等教育委員會設置</a:t>
            </a:r>
            <a:r>
              <a:rPr lang="zh-TW" altLang="en-US" b="1" dirty="0" smtClean="0">
                <a:solidFill>
                  <a:srgbClr val="FF0000"/>
                </a:solidFill>
                <a:ea typeface="文鼎中粗隸" pitchFamily="49" charset="-120"/>
              </a:rPr>
              <a:t>辦法</a:t>
            </a:r>
            <a:r>
              <a:rPr lang="zh-TW" altLang="en-US" b="1" dirty="0" smtClean="0">
                <a:solidFill>
                  <a:srgbClr val="FF0000"/>
                </a:solidFill>
                <a:latin typeface="新細明體"/>
                <a:ea typeface="文鼎中粗隸" pitchFamily="49" charset="-120"/>
              </a:rPr>
              <a:t>」</a:t>
            </a:r>
            <a:endParaRPr lang="en-US" altLang="zh-TW" b="1" dirty="0" smtClean="0">
              <a:solidFill>
                <a:srgbClr val="FF0000"/>
              </a:solidFill>
              <a:latin typeface="+mn-ea"/>
              <a:ea typeface="文鼎中粗隸" pitchFamily="49" charset="-120"/>
            </a:endParaRPr>
          </a:p>
          <a:p>
            <a:pPr marL="514350" indent="-514350">
              <a:lnSpc>
                <a:spcPct val="150000"/>
              </a:lnSpc>
              <a:spcAft>
                <a:spcPts val="600"/>
              </a:spcAft>
              <a:buNone/>
            </a:pPr>
            <a:r>
              <a:rPr lang="zh-TW" altLang="en-US" b="1" dirty="0">
                <a:latin typeface="+mn-ea"/>
                <a:ea typeface="文鼎中粗隸" pitchFamily="49" charset="-120"/>
              </a:rPr>
              <a:t>案由</a:t>
            </a:r>
            <a:r>
              <a:rPr lang="zh-TW" altLang="en-US" b="1" dirty="0" smtClean="0">
                <a:latin typeface="+mn-ea"/>
                <a:ea typeface="文鼎中粗隸" pitchFamily="49" charset="-120"/>
              </a:rPr>
              <a:t>三</a:t>
            </a:r>
            <a:endParaRPr lang="en-US" altLang="zh-TW" b="1" dirty="0" smtClean="0">
              <a:latin typeface="+mn-ea"/>
              <a:ea typeface="文鼎中粗隸" pitchFamily="49" charset="-120"/>
            </a:endParaRPr>
          </a:p>
          <a:p>
            <a:pPr marL="514350" indent="-514350">
              <a:lnSpc>
                <a:spcPct val="150000"/>
              </a:lnSpc>
              <a:spcAft>
                <a:spcPts val="600"/>
              </a:spcAft>
              <a:buNone/>
            </a:pPr>
            <a:endParaRPr lang="en-US" altLang="zh-TW" b="1" dirty="0" smtClean="0">
              <a:latin typeface="+mn-ea"/>
              <a:ea typeface="文鼎中粗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algn="ctr">
              <a:buNone/>
            </a:pPr>
            <a:r>
              <a:rPr lang="zh-TW" altLang="en-US" sz="8000" dirty="0" smtClean="0">
                <a:ea typeface="文鼎中粗隸" pitchFamily="49" charset="-120"/>
              </a:rPr>
              <a:t>臨時動議</a:t>
            </a:r>
            <a:endParaRPr lang="en-US" altLang="zh-TW" sz="8000" dirty="0" smtClean="0">
              <a:ea typeface="文鼎中粗隸" pitchFamily="49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>
                <a:ea typeface="文鼎中粗隸" pitchFamily="49" charset="-120"/>
              </a:rPr>
              <a:t>散會</a:t>
            </a:r>
            <a:endParaRPr lang="zh-TW" altLang="en-US" sz="8000" dirty="0">
              <a:ea typeface="文鼎中粗隸" pitchFamily="49" charset="-120"/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1286</TotalTime>
  <Words>157</Words>
  <Application>Microsoft Office PowerPoint</Application>
  <PresentationFormat>如螢幕大小 (4:3)</PresentationFormat>
  <Paragraphs>37</Paragraphs>
  <Slides>9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暗香撲面</vt:lpstr>
      <vt:lpstr>太昌國小113學年度第二學期 期初校務會議  主持：吳昌葦 校長</vt:lpstr>
      <vt:lpstr>開會流程</vt:lpstr>
      <vt:lpstr>PowerPoint 簡報</vt:lpstr>
      <vt:lpstr>PowerPoint 簡報</vt:lpstr>
      <vt:lpstr>各項報告 </vt:lpstr>
      <vt:lpstr>開會流程</vt:lpstr>
      <vt:lpstr>PowerPoint 簡報</vt:lpstr>
      <vt:lpstr>PowerPoint 簡報</vt:lpstr>
      <vt:lpstr> 散會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學輔主任</cp:lastModifiedBy>
  <cp:revision>255</cp:revision>
  <dcterms:created xsi:type="dcterms:W3CDTF">2013-08-05T12:44:54Z</dcterms:created>
  <dcterms:modified xsi:type="dcterms:W3CDTF">2025-02-10T06:01:07Z</dcterms:modified>
</cp:coreProperties>
</file>