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0"/>
  </p:notesMasterIdLst>
  <p:handoutMasterIdLst>
    <p:handoutMasterId r:id="rId11"/>
  </p:handoutMasterIdLst>
  <p:sldIdLst>
    <p:sldId id="273" r:id="rId2"/>
    <p:sldId id="275" r:id="rId3"/>
    <p:sldId id="300" r:id="rId4"/>
    <p:sldId id="301" r:id="rId5"/>
    <p:sldId id="303" r:id="rId6"/>
    <p:sldId id="299" r:id="rId7"/>
    <p:sldId id="302" r:id="rId8"/>
    <p:sldId id="297" r:id="rId9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37" autoAdjust="0"/>
    <p:restoredTop sz="94660"/>
  </p:normalViewPr>
  <p:slideViewPr>
    <p:cSldViewPr>
      <p:cViewPr>
        <p:scale>
          <a:sx n="100" d="100"/>
          <a:sy n="100" d="100"/>
        </p:scale>
        <p:origin x="-1162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0A515BA-36C9-4109-9558-98F60609B3A2}" type="datetimeFigureOut">
              <a:rPr lang="zh-TW" altLang="en-US"/>
              <a:pPr>
                <a:defRPr/>
              </a:pPr>
              <a:t>2023/6/13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0EE53A4-CAEA-4472-8C10-0F76734E2AB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785313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3E4754D-9949-4694-ADEF-F9A9B36BE73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561607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E4754D-9949-4694-ADEF-F9A9B36BE73B}" type="slidenum">
              <a:rPr lang="en-US" altLang="zh-TW" smtClean="0"/>
              <a:pPr>
                <a:defRPr/>
              </a:pPr>
              <a:t>4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E4754D-9949-4694-ADEF-F9A9B36BE73B}" type="slidenum">
              <a:rPr lang="en-US" altLang="zh-TW" smtClean="0"/>
              <a:pPr>
                <a:defRPr/>
              </a:pPr>
              <a:t>6</a:t>
            </a:fld>
            <a:endParaRPr lang="en-US" altLang="zh-TW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717247-C9CB-40C4-916A-CCDEFC81A6F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B49BC5-20B2-4A76-B230-9D5A6D457D9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185109-093E-48B3-974B-2275631EE0B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EA70BF-A79B-4B32-B6D9-9532982D269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zh-TW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29763A-CCE3-4E69-A786-3F420C72619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951734-33E4-429B-A76C-DBFB0FBF8CC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A9A35E-48D9-4508-9EF7-407D4D5719D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401370-5D2D-4026-90FB-569B1F73F8F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175E87-A5DB-4A64-B187-74278FD3B19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90F971-23CE-4B93-9829-3CC6415696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6824E9-9594-4908-AF8A-898FF67D993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694E5F-C92C-4716-84E0-389E6B963DF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B2FEEA-D2CA-4103-9C89-48C0C06A286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08-%E8%83%8C%E6%99%AF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D7E8747-F509-421F-AE6D-D305DE2E49F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標題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3786198"/>
          </a:xfrm>
        </p:spPr>
        <p:txBody>
          <a:bodyPr/>
          <a:lstStyle/>
          <a:p>
            <a:r>
              <a:rPr lang="zh-TW" altLang="en-US" dirty="0" smtClean="0"/>
              <a:t>太昌國小</a:t>
            </a:r>
            <a:r>
              <a:rPr lang="en-US" altLang="zh-TW" dirty="0" smtClean="0"/>
              <a:t>111</a:t>
            </a:r>
            <a:r>
              <a:rPr lang="zh-TW" altLang="en-US" dirty="0" smtClean="0"/>
              <a:t>學年度第二學期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期末校務</a:t>
            </a:r>
            <a:r>
              <a:rPr lang="zh-TW" altLang="en-US" dirty="0" smtClean="0"/>
              <a:t>會議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主持：吳昌葦 校長</a:t>
            </a:r>
          </a:p>
        </p:txBody>
      </p:sp>
      <p:sp>
        <p:nvSpPr>
          <p:cNvPr id="2051" name="副標題 2"/>
          <p:cNvSpPr>
            <a:spLocks noGrp="1"/>
          </p:cNvSpPr>
          <p:nvPr>
            <p:ph type="subTitle" idx="1"/>
          </p:nvPr>
        </p:nvSpPr>
        <p:spPr>
          <a:xfrm>
            <a:off x="1371600" y="4929188"/>
            <a:ext cx="6400800" cy="709612"/>
          </a:xfrm>
        </p:spPr>
        <p:txBody>
          <a:bodyPr/>
          <a:lstStyle/>
          <a:p>
            <a:r>
              <a:rPr lang="en-US" altLang="zh-TW" dirty="0" smtClean="0"/>
              <a:t>112</a:t>
            </a:r>
            <a:r>
              <a:rPr lang="zh-TW" altLang="en-US" dirty="0" smtClean="0"/>
              <a:t>年</a:t>
            </a:r>
            <a:r>
              <a:rPr lang="en-US" altLang="zh-TW" dirty="0" smtClean="0"/>
              <a:t>6</a:t>
            </a:r>
            <a:r>
              <a:rPr lang="zh-TW" altLang="en-US" dirty="0" smtClean="0"/>
              <a:t>月</a:t>
            </a:r>
            <a:r>
              <a:rPr lang="en-US" altLang="zh-TW" dirty="0" smtClean="0"/>
              <a:t>14</a:t>
            </a:r>
            <a:r>
              <a:rPr lang="zh-TW" altLang="en-US" dirty="0" smtClean="0"/>
              <a:t>日</a:t>
            </a:r>
            <a:endParaRPr lang="zh-TW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dirty="0" smtClean="0"/>
              <a:t>開會流程</a:t>
            </a:r>
          </a:p>
        </p:txBody>
      </p:sp>
      <p:sp>
        <p:nvSpPr>
          <p:cNvPr id="3075" name="內容版面配置區 2"/>
          <p:cNvSpPr>
            <a:spLocks noGrp="1"/>
          </p:cNvSpPr>
          <p:nvPr>
            <p:ph idx="1"/>
          </p:nvPr>
        </p:nvSpPr>
        <p:spPr>
          <a:xfrm>
            <a:off x="1357290" y="1357298"/>
            <a:ext cx="6643711" cy="4525962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zh-TW" altLang="en-US" dirty="0" smtClean="0"/>
              <a:t>報告出席人數與議程</a:t>
            </a:r>
            <a:endParaRPr lang="en-US" altLang="zh-TW" dirty="0" smtClean="0"/>
          </a:p>
          <a:p>
            <a:pPr marL="514350" indent="-514350">
              <a:buFontTx/>
              <a:buAutoNum type="arabicPeriod"/>
            </a:pPr>
            <a:r>
              <a:rPr lang="zh-TW" altLang="en-US" dirty="0" smtClean="0"/>
              <a:t>主席</a:t>
            </a:r>
            <a:r>
              <a:rPr lang="zh-TW" altLang="zh-TW" dirty="0" smtClean="0"/>
              <a:t>致詞</a:t>
            </a:r>
          </a:p>
          <a:p>
            <a:pPr marL="514350" indent="-514350">
              <a:buFontTx/>
              <a:buAutoNum type="arabicPeriod"/>
            </a:pPr>
            <a:r>
              <a:rPr lang="zh-TW" altLang="en-US" dirty="0" smtClean="0"/>
              <a:t>各項報告</a:t>
            </a:r>
            <a:endParaRPr lang="en-US" altLang="zh-TW" dirty="0" smtClean="0"/>
          </a:p>
          <a:p>
            <a:pPr marL="914400" lvl="1" indent="-514350">
              <a:buFont typeface="+mj-lt"/>
              <a:buAutoNum type="arabicParenR"/>
            </a:pPr>
            <a:r>
              <a:rPr lang="zh-TW" altLang="en-US" dirty="0" smtClean="0"/>
              <a:t>上次會議決議與執行情形</a:t>
            </a:r>
            <a:endParaRPr lang="en-US" altLang="zh-TW" dirty="0" smtClean="0"/>
          </a:p>
          <a:p>
            <a:pPr marL="914400" lvl="1" indent="-514350">
              <a:buFont typeface="+mj-lt"/>
              <a:buAutoNum type="arabicParenR"/>
            </a:pPr>
            <a:r>
              <a:rPr lang="zh-TW" altLang="en-US" dirty="0" smtClean="0"/>
              <a:t>校長期末報告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提案討論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臨時動議</a:t>
            </a:r>
            <a:endParaRPr lang="en-US" altLang="zh-TW" dirty="0" smtClean="0"/>
          </a:p>
          <a:p>
            <a:pPr marL="514350" indent="-514350">
              <a:buFontTx/>
              <a:buAutoNum type="arabicPeriod"/>
            </a:pPr>
            <a:r>
              <a:rPr lang="zh-TW" altLang="en-US" dirty="0" smtClean="0"/>
              <a:t>散會</a:t>
            </a:r>
            <a:endParaRPr lang="en-US" altLang="zh-TW" dirty="0" smtClean="0"/>
          </a:p>
          <a:p>
            <a:pPr marL="514350" indent="-514350">
              <a:buFontTx/>
              <a:buAutoNum type="arabicPeriod"/>
            </a:pPr>
            <a:endParaRPr lang="zh-TW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428860" y="2643182"/>
            <a:ext cx="4257676" cy="1471609"/>
          </a:xfrm>
        </p:spPr>
        <p:txBody>
          <a:bodyPr/>
          <a:lstStyle/>
          <a:p>
            <a:pPr>
              <a:buNone/>
            </a:pPr>
            <a:r>
              <a:rPr lang="zh-TW" altLang="en-US" sz="8000" dirty="0" smtClean="0"/>
              <a:t>主席</a:t>
            </a:r>
            <a:r>
              <a:rPr lang="zh-TW" altLang="zh-TW" sz="8000" dirty="0" smtClean="0"/>
              <a:t>致詞</a:t>
            </a: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71472" y="500042"/>
            <a:ext cx="8229600" cy="4525963"/>
          </a:xfrm>
        </p:spPr>
        <p:txBody>
          <a:bodyPr/>
          <a:lstStyle/>
          <a:p>
            <a:pPr marL="342900" lvl="1" indent="-342900" algn="ctr">
              <a:buNone/>
            </a:pPr>
            <a:r>
              <a:rPr lang="zh-TW" altLang="en-US" sz="4400" dirty="0" smtClean="0"/>
              <a:t>各項報告</a:t>
            </a:r>
            <a:endParaRPr lang="en-US" altLang="zh-TW" sz="2400" dirty="0" smtClean="0"/>
          </a:p>
          <a:p>
            <a:pPr marL="342900" lvl="1" indent="-342900" algn="ctr"/>
            <a:r>
              <a:rPr lang="zh-TW" altLang="en-US" sz="4800" dirty="0" smtClean="0"/>
              <a:t>上次會議決議與執行情形</a:t>
            </a:r>
            <a:endParaRPr lang="en-US" altLang="zh-TW" sz="2400" dirty="0" smtClean="0"/>
          </a:p>
        </p:txBody>
      </p:sp>
      <p:sp>
        <p:nvSpPr>
          <p:cNvPr id="2" name="矩形 1"/>
          <p:cNvSpPr/>
          <p:nvPr/>
        </p:nvSpPr>
        <p:spPr>
          <a:xfrm>
            <a:off x="1115617" y="2348880"/>
            <a:ext cx="54359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/>
              <a:t>1.</a:t>
            </a:r>
            <a:r>
              <a:rPr lang="zh-TW" altLang="en-US" sz="2400" dirty="0">
                <a:latin typeface="+mn-ea"/>
                <a:ea typeface="+mn-ea"/>
              </a:rPr>
              <a:t>太昌國小</a:t>
            </a:r>
            <a:r>
              <a:rPr lang="en-US" altLang="zh-TW" sz="2400" dirty="0">
                <a:latin typeface="+mn-ea"/>
                <a:ea typeface="+mn-ea"/>
              </a:rPr>
              <a:t>111</a:t>
            </a:r>
            <a:r>
              <a:rPr lang="zh-TW" altLang="en-US" sz="2400" dirty="0">
                <a:latin typeface="+mn-ea"/>
                <a:ea typeface="+mn-ea"/>
              </a:rPr>
              <a:t>學年度</a:t>
            </a:r>
            <a:r>
              <a:rPr lang="zh-TW" altLang="en-US" sz="2400" dirty="0" smtClean="0">
                <a:latin typeface="+mn-ea"/>
                <a:ea typeface="+mn-ea"/>
              </a:rPr>
              <a:t>第</a:t>
            </a:r>
            <a:r>
              <a:rPr lang="en-US" altLang="zh-TW" sz="2400" dirty="0" smtClean="0">
                <a:latin typeface="+mn-ea"/>
                <a:ea typeface="+mn-ea"/>
              </a:rPr>
              <a:t>2</a:t>
            </a:r>
            <a:r>
              <a:rPr lang="zh-TW" altLang="en-US" sz="2400" dirty="0" smtClean="0">
                <a:latin typeface="+mn-ea"/>
                <a:ea typeface="+mn-ea"/>
              </a:rPr>
              <a:t>學期</a:t>
            </a:r>
            <a:r>
              <a:rPr lang="zh-TW" altLang="en-US" sz="2400" dirty="0">
                <a:latin typeface="+mn-ea"/>
                <a:ea typeface="+mn-ea"/>
              </a:rPr>
              <a:t>行事曆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2348880"/>
            <a:ext cx="8229600" cy="1143000"/>
          </a:xfrm>
        </p:spPr>
        <p:txBody>
          <a:bodyPr/>
          <a:lstStyle/>
          <a:p>
            <a:r>
              <a:rPr lang="zh-TW" altLang="en-US" sz="7200" dirty="0"/>
              <a:t>校長</a:t>
            </a:r>
            <a:r>
              <a:rPr lang="zh-TW" altLang="en-US" sz="7200" dirty="0" smtClean="0"/>
              <a:t>期末報告</a:t>
            </a:r>
            <a:endParaRPr lang="zh-TW" altLang="en-US" sz="7200" dirty="0"/>
          </a:p>
        </p:txBody>
      </p:sp>
    </p:spTree>
    <p:extLst>
      <p:ext uri="{BB962C8B-B14F-4D97-AF65-F5344CB8AC3E}">
        <p14:creationId xmlns:p14="http://schemas.microsoft.com/office/powerpoint/2010/main" val="4068819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dirty="0" smtClean="0"/>
              <a:t>開會流程</a:t>
            </a:r>
          </a:p>
        </p:txBody>
      </p:sp>
      <p:sp>
        <p:nvSpPr>
          <p:cNvPr id="3075" name="內容版面配置區 2"/>
          <p:cNvSpPr>
            <a:spLocks noGrp="1"/>
          </p:cNvSpPr>
          <p:nvPr>
            <p:ph idx="1"/>
          </p:nvPr>
        </p:nvSpPr>
        <p:spPr>
          <a:xfrm>
            <a:off x="1357290" y="1357298"/>
            <a:ext cx="6643711" cy="5214974"/>
          </a:xfrm>
        </p:spPr>
        <p:txBody>
          <a:bodyPr/>
          <a:lstStyle/>
          <a:p>
            <a:pPr marL="514350" indent="-514350" algn="ctr">
              <a:buNone/>
            </a:pPr>
            <a:r>
              <a:rPr lang="zh-TW" altLang="en-US" sz="8000" dirty="0" smtClean="0"/>
              <a:t>提案討論</a:t>
            </a:r>
            <a:endParaRPr lang="en-US" altLang="zh-TW" sz="8000" dirty="0" smtClean="0"/>
          </a:p>
          <a:p>
            <a:r>
              <a:rPr lang="zh-TW" altLang="zh-TW" dirty="0" smtClean="0"/>
              <a:t>案 </a:t>
            </a:r>
            <a:r>
              <a:rPr lang="zh-TW" altLang="zh-TW" dirty="0"/>
              <a:t>由 一</a:t>
            </a:r>
            <a:r>
              <a:rPr lang="zh-TW" altLang="zh-TW" dirty="0" smtClean="0"/>
              <a:t>：</a:t>
            </a:r>
            <a:r>
              <a:rPr lang="zh-TW" altLang="zh-TW" dirty="0"/>
              <a:t>花蓮縣吉安鄉太昌國民小學性騷擾防治、申訴及懲戒措施</a:t>
            </a:r>
          </a:p>
          <a:p>
            <a:endParaRPr lang="en-US" altLang="zh-TW" dirty="0"/>
          </a:p>
          <a:p>
            <a:pPr marL="0" indent="0">
              <a:buNone/>
            </a:pPr>
            <a:endParaRPr lang="zh-TW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zh-TW" altLang="en-US" sz="8000" dirty="0" smtClean="0"/>
              <a:t>臨時動議</a:t>
            </a:r>
            <a:endParaRPr lang="en-US" altLang="zh-TW" sz="8000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sz="8000" dirty="0" smtClean="0"/>
              <a:t>散會</a:t>
            </a:r>
            <a:endParaRPr lang="zh-TW" altLang="en-US" sz="8000" dirty="0"/>
          </a:p>
        </p:txBody>
      </p:sp>
      <p:sp>
        <p:nvSpPr>
          <p:cNvPr id="4" name="副標題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標楷體"/>
        <a:cs typeface="新細明體"/>
      </a:majorFont>
      <a:minorFont>
        <a:latin typeface="Arial"/>
        <a:ea typeface="標楷體"/>
        <a:cs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1215</TotalTime>
  <Words>87</Words>
  <Application>Microsoft Office PowerPoint</Application>
  <PresentationFormat>如螢幕大小 (4:3)</PresentationFormat>
  <Paragraphs>23</Paragraphs>
  <Slides>8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9" baseType="lpstr">
      <vt:lpstr>預設簡報設計</vt:lpstr>
      <vt:lpstr>太昌國小111學年度第二學期 期末校務會議  主持：吳昌葦 校長</vt:lpstr>
      <vt:lpstr>開會流程</vt:lpstr>
      <vt:lpstr>PowerPoint 簡報</vt:lpstr>
      <vt:lpstr>PowerPoint 簡報</vt:lpstr>
      <vt:lpstr>校長期末報告</vt:lpstr>
      <vt:lpstr>開會流程</vt:lpstr>
      <vt:lpstr>PowerPoint 簡報</vt:lpstr>
      <vt:lpstr> 散會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owner</dc:creator>
  <cp:lastModifiedBy>user</cp:lastModifiedBy>
  <cp:revision>250</cp:revision>
  <dcterms:created xsi:type="dcterms:W3CDTF">2013-08-05T12:44:54Z</dcterms:created>
  <dcterms:modified xsi:type="dcterms:W3CDTF">2023-06-13T01:25:17Z</dcterms:modified>
</cp:coreProperties>
</file>