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73" r:id="rId2"/>
    <p:sldId id="275" r:id="rId3"/>
    <p:sldId id="292" r:id="rId4"/>
    <p:sldId id="295" r:id="rId5"/>
    <p:sldId id="344" r:id="rId6"/>
    <p:sldId id="297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336" y="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2018/6/25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106</a:t>
            </a:r>
            <a:r>
              <a:rPr lang="zh-TW" altLang="en-US" dirty="0" smtClean="0"/>
              <a:t>學年度</a:t>
            </a:r>
            <a:r>
              <a:rPr lang="zh-TW" altLang="en-US" dirty="0" smtClean="0"/>
              <a:t>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107</a:t>
            </a:r>
            <a:r>
              <a:rPr lang="zh-TW" altLang="en-US" dirty="0" smtClean="0"/>
              <a:t>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27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校長</a:t>
            </a:r>
            <a:r>
              <a:rPr lang="zh-TW" altLang="en-US" dirty="0" smtClean="0"/>
              <a:t>期末報告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梅媛媛 校</a:t>
            </a:r>
            <a:r>
              <a:rPr lang="zh-TW" altLang="zh-TW" dirty="0" smtClean="0"/>
              <a:t>長致詞</a:t>
            </a:r>
            <a:endParaRPr lang="zh-TW" altLang="en-US" dirty="0" smtClean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914400" lvl="1" indent="-514350"/>
            <a:r>
              <a:rPr lang="zh-TW" altLang="en-US" dirty="0" smtClean="0"/>
              <a:t>上次會議決議與執行情形</a:t>
            </a:r>
            <a:endParaRPr lang="en-US" altLang="zh-TW" dirty="0" smtClean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1.106</a:t>
            </a:r>
            <a:r>
              <a:rPr lang="zh-TW" altLang="en-US" dirty="0" smtClean="0"/>
              <a:t>學年度第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學期行事曆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臨時動議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散會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教職員工週會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66</Words>
  <Application>Microsoft Office PowerPoint</Application>
  <PresentationFormat>如螢幕大小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預設簡報設計</vt:lpstr>
      <vt:lpstr>太昌國小106學年度第二學期 期末校務會議  主持：梅媛媛 校長</vt:lpstr>
      <vt:lpstr>開會流程</vt:lpstr>
      <vt:lpstr>梅媛媛 校長致詞</vt:lpstr>
      <vt:lpstr>上次會議決議與執行情形</vt:lpstr>
      <vt:lpstr>臨時動議</vt:lpstr>
      <vt:lpstr>校務會議 散會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230</cp:revision>
  <dcterms:created xsi:type="dcterms:W3CDTF">2013-08-05T12:44:54Z</dcterms:created>
  <dcterms:modified xsi:type="dcterms:W3CDTF">2018-06-25T06:27:15Z</dcterms:modified>
</cp:coreProperties>
</file>