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73" r:id="rId2"/>
    <p:sldId id="275" r:id="rId3"/>
    <p:sldId id="297" r:id="rId4"/>
    <p:sldId id="298" r:id="rId5"/>
    <p:sldId id="299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427" y="8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2018/1/9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106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</a:t>
            </a:r>
            <a:r>
              <a:rPr lang="zh-TW" altLang="en-US" dirty="0" smtClean="0"/>
              <a:t>第</a:t>
            </a:r>
            <a:r>
              <a:rPr lang="zh-TW" altLang="en-US" dirty="0" smtClean="0"/>
              <a:t>一</a:t>
            </a:r>
            <a:r>
              <a:rPr lang="zh-TW" altLang="en-US" dirty="0" smtClean="0"/>
              <a:t>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107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17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校長期末總結報告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散會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教職員工週會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106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</a:t>
            </a:r>
            <a:r>
              <a:rPr lang="zh-TW" altLang="en-US" dirty="0" smtClean="0"/>
              <a:t>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</a:t>
            </a:r>
            <a:r>
              <a:rPr lang="zh-TW" altLang="en-US" dirty="0" smtClean="0"/>
              <a:t>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107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21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校長期末總結報告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</a:t>
            </a:r>
            <a:r>
              <a:rPr lang="zh-TW" altLang="en-US" dirty="0" smtClean="0"/>
              <a:t>討論：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106</a:t>
            </a:r>
            <a:r>
              <a:rPr lang="zh-TW" altLang="en-US" dirty="0" smtClean="0"/>
              <a:t>學年度第二學期行事曆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90</Words>
  <Application>Microsoft Office PowerPoint</Application>
  <PresentationFormat>如螢幕大小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預設簡報設計</vt:lpstr>
      <vt:lpstr>太昌國小106學年度第一學期 期末校務會議  主持：梅媛媛 校長</vt:lpstr>
      <vt:lpstr>開會流程</vt:lpstr>
      <vt:lpstr>校務會議 散會</vt:lpstr>
      <vt:lpstr>太昌國小106學年度第二學期 期初校務會議  主持：梅媛媛 校長</vt:lpstr>
      <vt:lpstr>開會流程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228</cp:revision>
  <dcterms:created xsi:type="dcterms:W3CDTF">2013-08-05T12:44:54Z</dcterms:created>
  <dcterms:modified xsi:type="dcterms:W3CDTF">2018-01-09T05:11:04Z</dcterms:modified>
</cp:coreProperties>
</file>