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264" y="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2022/8/29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111</a:t>
            </a:r>
            <a:r>
              <a:rPr lang="zh-TW" altLang="en-US" dirty="0" smtClean="0"/>
              <a:t>年</a:t>
            </a:r>
            <a:r>
              <a:rPr lang="en-US" altLang="zh-TW" dirty="0"/>
              <a:t>8</a:t>
            </a:r>
            <a:r>
              <a:rPr lang="zh-TW" altLang="en-US" dirty="0" smtClean="0"/>
              <a:t>月</a:t>
            </a:r>
            <a:r>
              <a:rPr lang="en-US" altLang="zh-TW" dirty="0" smtClean="0"/>
              <a:t>31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</a:t>
            </a:r>
            <a:r>
              <a:rPr lang="zh-TW" altLang="en-US" dirty="0" smtClean="0"/>
              <a:t>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  <a:p>
            <a:pPr marL="400050" lvl="1" indent="0">
              <a:buNone/>
            </a:pPr>
            <a:r>
              <a:rPr lang="zh-TW" altLang="en-US" dirty="0" smtClean="0"/>
              <a:t>案由</a:t>
            </a:r>
            <a:r>
              <a:rPr lang="en-US" altLang="zh-TW" dirty="0" smtClean="0"/>
              <a:t>1</a:t>
            </a:r>
            <a:r>
              <a:rPr lang="zh-TW" altLang="en-US" dirty="0"/>
              <a:t> ：</a:t>
            </a:r>
            <a:r>
              <a:rPr lang="zh-TW" altLang="en-US" dirty="0" smtClean="0"/>
              <a:t>太</a:t>
            </a:r>
            <a:r>
              <a:rPr lang="zh-TW" altLang="en-US" dirty="0"/>
              <a:t>昌國小校園霸凌防治規定</a:t>
            </a:r>
            <a:endParaRPr lang="en-US" altLang="zh-TW" dirty="0"/>
          </a:p>
          <a:p>
            <a:pPr marL="400050" lvl="1" indent="0">
              <a:buNone/>
            </a:pPr>
            <a:r>
              <a:rPr lang="zh-TW" altLang="en-US" dirty="0" smtClean="0"/>
              <a:t>案由</a:t>
            </a:r>
            <a:r>
              <a:rPr lang="en-US" altLang="zh-TW" dirty="0" smtClean="0"/>
              <a:t>2</a:t>
            </a:r>
            <a:r>
              <a:rPr lang="zh-TW" altLang="en-US" dirty="0" smtClean="0"/>
              <a:t>：太</a:t>
            </a:r>
            <a:r>
              <a:rPr lang="zh-TW" altLang="en-US" dirty="0"/>
              <a:t>昌國小場地使用管理辦法</a:t>
            </a:r>
            <a:endParaRPr lang="zh-TW" altLang="zh-TW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期初報告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</a:t>
            </a:r>
            <a:r>
              <a:rPr lang="zh-TW" altLang="en-US" sz="8000" dirty="0" smtClean="0"/>
              <a:t>討論</a:t>
            </a:r>
            <a:endParaRPr lang="en-US" altLang="zh-TW" sz="8000" dirty="0"/>
          </a:p>
          <a:p>
            <a:pPr marL="514350" indent="-514350" algn="ctr">
              <a:buNone/>
            </a:pPr>
            <a:r>
              <a:rPr lang="zh-TW" altLang="en-US" dirty="0" smtClean="0"/>
              <a:t>案由</a:t>
            </a:r>
            <a:r>
              <a:rPr lang="en-US" altLang="zh-TW" dirty="0" smtClean="0"/>
              <a:t>1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學年度第一學期行事曆</a:t>
            </a: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89</Words>
  <Application>Microsoft Office PowerPoint</Application>
  <PresentationFormat>如螢幕大小 (4:3)</PresentationFormat>
  <Paragraphs>24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太昌國小111學年度第一學期 期初校務會議  主持：吳昌葦 校長</vt:lpstr>
      <vt:lpstr>開會流程</vt:lpstr>
      <vt:lpstr>PowerPoint 簡報</vt:lpstr>
      <vt:lpstr>PowerPoint 簡報</vt:lpstr>
      <vt:lpstr>校長期初報告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247</cp:revision>
  <dcterms:created xsi:type="dcterms:W3CDTF">2013-08-05T12:44:54Z</dcterms:created>
  <dcterms:modified xsi:type="dcterms:W3CDTF">2022-08-29T02:21:42Z</dcterms:modified>
</cp:coreProperties>
</file>