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pPr/>
              <a:t>2020/2/17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39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6754">
        <p:fade/>
      </p:transition>
    </mc:Choice>
    <mc:Fallback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xmlns="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xmlns="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print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84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423</Words>
  <Application>Microsoft Office PowerPoint</Application>
  <PresentationFormat>如螢幕大小 (4:3)</PresentationFormat>
  <Paragraphs>78</Paragraphs>
  <Slides>32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投影片 1</vt:lpstr>
      <vt:lpstr>毒品相關新聞事件</vt:lpstr>
      <vt:lpstr>校園永續推廣計畫-國泰人壽森林小學堂(反毒篇) https://youtu.be/G1YrxL9wJVE (資料來源：教育部防制學生藥物濫用資源網)</vt:lpstr>
      <vt:lpstr>投影片 4</vt:lpstr>
      <vt:lpstr>投影片 5</vt:lpstr>
      <vt:lpstr>投影片 6</vt:lpstr>
      <vt:lpstr>相簿</vt:lpstr>
      <vt:lpstr>投影片 8</vt:lpstr>
      <vt:lpstr>投影片 9</vt:lpstr>
      <vt:lpstr>投影片 10</vt:lpstr>
      <vt:lpstr>相簿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反毒專線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2020-02-04T03:21:20Z</dcterms:created>
  <dcterms:modified xsi:type="dcterms:W3CDTF">2020-02-17T03:31:20Z</dcterms:modified>
</cp:coreProperties>
</file>