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263" r:id="rId3"/>
    <p:sldId id="272" r:id="rId4"/>
    <p:sldId id="276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3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3163" y="-77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3FF671-2C77-4B0A-8716-9AF08A4DDD9D}" type="datetimeFigureOut">
              <a:rPr lang="zh-TW" altLang="en-US" smtClean="0"/>
              <a:pPr/>
              <a:t>2017/5/16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FA7027-CDB8-4B8D-A0F9-BA7E2115C0C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EF5158-F669-4D44-8C16-5C9837B051F0}" type="datetimeFigureOut">
              <a:rPr lang="zh-TW" altLang="en-US" smtClean="0"/>
              <a:pPr/>
              <a:t>2017/5/16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5EF06F-A933-4747-B1F5-A9291B5FCFF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107A-CD42-4249-A7A7-D0C7FA5D21D7}" type="datetimeFigureOut">
              <a:rPr lang="zh-TW" altLang="en-US" smtClean="0"/>
              <a:pPr/>
              <a:t>2017/5/16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869A-E0B3-43DB-B02C-747B7441FF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107A-CD42-4249-A7A7-D0C7FA5D21D7}" type="datetimeFigureOut">
              <a:rPr lang="zh-TW" altLang="en-US" smtClean="0"/>
              <a:pPr/>
              <a:t>2017/5/16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869A-E0B3-43DB-B02C-747B7441FF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107A-CD42-4249-A7A7-D0C7FA5D21D7}" type="datetimeFigureOut">
              <a:rPr lang="zh-TW" altLang="en-US" smtClean="0"/>
              <a:pPr/>
              <a:t>2017/5/16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869A-E0B3-43DB-B02C-747B7441FF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107A-CD42-4249-A7A7-D0C7FA5D21D7}" type="datetimeFigureOut">
              <a:rPr lang="zh-TW" altLang="en-US" smtClean="0"/>
              <a:pPr/>
              <a:t>2017/5/16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869A-E0B3-43DB-B02C-747B7441FF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107A-CD42-4249-A7A7-D0C7FA5D21D7}" type="datetimeFigureOut">
              <a:rPr lang="zh-TW" altLang="en-US" smtClean="0"/>
              <a:pPr/>
              <a:t>2017/5/16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869A-E0B3-43DB-B02C-747B7441FF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107A-CD42-4249-A7A7-D0C7FA5D21D7}" type="datetimeFigureOut">
              <a:rPr lang="zh-TW" altLang="en-US" smtClean="0"/>
              <a:pPr/>
              <a:t>2017/5/16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869A-E0B3-43DB-B02C-747B7441FF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107A-CD42-4249-A7A7-D0C7FA5D21D7}" type="datetimeFigureOut">
              <a:rPr lang="zh-TW" altLang="en-US" smtClean="0"/>
              <a:pPr/>
              <a:t>2017/5/16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869A-E0B3-43DB-B02C-747B7441FF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107A-CD42-4249-A7A7-D0C7FA5D21D7}" type="datetimeFigureOut">
              <a:rPr lang="zh-TW" altLang="en-US" smtClean="0"/>
              <a:pPr/>
              <a:t>2017/5/16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869A-E0B3-43DB-B02C-747B7441FF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107A-CD42-4249-A7A7-D0C7FA5D21D7}" type="datetimeFigureOut">
              <a:rPr lang="zh-TW" altLang="en-US" smtClean="0"/>
              <a:pPr/>
              <a:t>2017/5/16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869A-E0B3-43DB-B02C-747B7441FF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107A-CD42-4249-A7A7-D0C7FA5D21D7}" type="datetimeFigureOut">
              <a:rPr lang="zh-TW" altLang="en-US" smtClean="0"/>
              <a:pPr/>
              <a:t>2017/5/16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869A-E0B3-43DB-B02C-747B7441FF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107A-CD42-4249-A7A7-D0C7FA5D21D7}" type="datetimeFigureOut">
              <a:rPr lang="zh-TW" altLang="en-US" smtClean="0"/>
              <a:pPr/>
              <a:t>2017/5/16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C869A-E0B3-43DB-B02C-747B7441FF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C107A-CD42-4249-A7A7-D0C7FA5D21D7}" type="datetimeFigureOut">
              <a:rPr lang="zh-TW" altLang="en-US" smtClean="0"/>
              <a:pPr/>
              <a:t>2017/5/16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C869A-E0B3-43DB-B02C-747B7441FF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105</a:t>
            </a:r>
            <a:r>
              <a:rPr lang="zh-TW" altLang="en-US" dirty="0" smtClean="0"/>
              <a:t>學年度</a:t>
            </a:r>
            <a:r>
              <a:rPr lang="en-US" altLang="zh-TW" dirty="0" smtClean="0"/>
              <a:t>(105.09~106.06)</a:t>
            </a:r>
            <a:br>
              <a:rPr lang="en-US" altLang="zh-TW" dirty="0" smtClean="0"/>
            </a:br>
            <a:r>
              <a:rPr lang="zh-TW" altLang="en-US" dirty="0" smtClean="0"/>
              <a:t>環境</a:t>
            </a:r>
            <a:r>
              <a:rPr lang="zh-TW" altLang="en-US" dirty="0" smtClean="0"/>
              <a:t>教育成果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請各年級將您們推動環境教育成果相片</a:t>
            </a:r>
            <a:r>
              <a:rPr lang="zh-TW" altLang="en-US" dirty="0" smtClean="0"/>
              <a:t>於</a:t>
            </a:r>
            <a:r>
              <a:rPr lang="en-US" altLang="zh-TW" dirty="0" smtClean="0"/>
              <a:t>6/7</a:t>
            </a:r>
            <a:r>
              <a:rPr lang="zh-TW" altLang="en-US" dirty="0" smtClean="0"/>
              <a:t>前</a:t>
            </a:r>
            <a:r>
              <a:rPr lang="zh-TW" altLang="en-US" dirty="0" smtClean="0"/>
              <a:t>傳給怡燕彙整，謝謝！</a:t>
            </a:r>
            <a:endParaRPr lang="en-US" altLang="zh-TW" dirty="0" smtClean="0"/>
          </a:p>
          <a:p>
            <a:r>
              <a:rPr lang="en-US" altLang="zh-TW" dirty="0" smtClean="0"/>
              <a:t>10</a:t>
            </a:r>
            <a:r>
              <a:rPr lang="zh-TW" altLang="en-US" dirty="0" smtClean="0"/>
              <a:t>月愛護環境</a:t>
            </a:r>
            <a:r>
              <a:rPr lang="en-US" altLang="zh-TW" dirty="0" smtClean="0"/>
              <a:t>-</a:t>
            </a:r>
            <a:r>
              <a:rPr lang="zh-TW" altLang="en-US" dirty="0" smtClean="0"/>
              <a:t>校本課程請擇學習單或行為表現或上課體驗情況呈現並說明。</a:t>
            </a:r>
            <a:endParaRPr lang="en-US" altLang="zh-TW" dirty="0" smtClean="0"/>
          </a:p>
          <a:p>
            <a:r>
              <a:rPr lang="en-US" altLang="zh-TW" dirty="0" smtClean="0"/>
              <a:t>105</a:t>
            </a:r>
            <a:r>
              <a:rPr lang="zh-TW" altLang="en-US" dirty="0" smtClean="0"/>
              <a:t>上下學期校外</a:t>
            </a:r>
            <a:r>
              <a:rPr lang="zh-TW" altLang="en-US" dirty="0" smtClean="0"/>
              <a:t>教學相片及說明。</a:t>
            </a:r>
            <a:endParaRPr lang="en-US" altLang="zh-TW" dirty="0" smtClean="0"/>
          </a:p>
          <a:p>
            <a:r>
              <a:rPr lang="zh-TW" altLang="en-US" dirty="0" smtClean="0"/>
              <a:t>班級特色依各班發展，例如教學農園、減塑行動、資源回收垃圾減量、節能減碳綠生活、環境文化之旅、心得或學習單</a:t>
            </a:r>
            <a:r>
              <a:rPr lang="en-US" altLang="zh-TW" dirty="0" smtClean="0"/>
              <a:t>…..</a:t>
            </a:r>
            <a:r>
              <a:rPr lang="zh-TW" altLang="en-US" dirty="0" smtClean="0"/>
              <a:t>等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200" dirty="0" smtClean="0"/>
              <a:t>2</a:t>
            </a:r>
            <a:r>
              <a:rPr lang="zh-TW" altLang="en-US" sz="3200" dirty="0" smtClean="0"/>
              <a:t>月校本課程</a:t>
            </a:r>
            <a:r>
              <a:rPr lang="en-US" altLang="zh-TW" sz="3200" dirty="0" smtClean="0"/>
              <a:t>-</a:t>
            </a:r>
            <a:r>
              <a:rPr lang="zh-TW" altLang="en-US" sz="3200" dirty="0" smtClean="0"/>
              <a:t>愛護環境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zh-TW" altLang="en-US" sz="3200" dirty="0" smtClean="0"/>
              <a:t>學生學習單或體驗活動或上課情形說明</a:t>
            </a:r>
            <a:endParaRPr lang="zh-TW" altLang="en-US" sz="3200" dirty="0"/>
          </a:p>
        </p:txBody>
      </p:sp>
      <p:pic>
        <p:nvPicPr>
          <p:cNvPr id="6" name="內容版面配置區 5" descr="IMG_401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21229688">
            <a:off x="1249456" y="1730957"/>
            <a:ext cx="6398195" cy="4797006"/>
          </a:xfrm>
        </p:spPr>
      </p:pic>
      <p:sp>
        <p:nvSpPr>
          <p:cNvPr id="7" name="文字方塊 6"/>
          <p:cNvSpPr txBox="1"/>
          <p:nvPr/>
        </p:nvSpPr>
        <p:spPr>
          <a:xfrm rot="348293">
            <a:off x="3619886" y="1624950"/>
            <a:ext cx="4262705" cy="1323439"/>
          </a:xfrm>
          <a:prstGeom prst="rect">
            <a:avLst/>
          </a:prstGeom>
          <a:solidFill>
            <a:schemeClr val="bg1">
              <a:alpha val="73000"/>
            </a:schemeClr>
          </a:solidFill>
          <a:ln>
            <a:gradFill>
              <a:gsLst>
                <a:gs pos="0">
                  <a:srgbClr val="FFFFFF"/>
                </a:gs>
                <a:gs pos="16000">
                  <a:srgbClr val="1F1F1F"/>
                </a:gs>
                <a:gs pos="17999">
                  <a:srgbClr val="FFFFFF"/>
                </a:gs>
                <a:gs pos="42000">
                  <a:srgbClr val="636363"/>
                </a:gs>
                <a:gs pos="53000">
                  <a:srgbClr val="CFCFCF"/>
                </a:gs>
                <a:gs pos="66000">
                  <a:srgbClr val="CFCFCF"/>
                </a:gs>
                <a:gs pos="75999">
                  <a:srgbClr val="1F1F1F"/>
                </a:gs>
                <a:gs pos="78999">
                  <a:srgbClr val="FFFFFF"/>
                </a:gs>
                <a:gs pos="100000">
                  <a:srgbClr val="7F7F7F"/>
                </a:gs>
              </a:gsLst>
              <a:lin ang="5400000" scaled="0"/>
            </a:gradFill>
          </a:ln>
        </p:spPr>
        <p:txBody>
          <a:bodyPr wrap="none" rtlCol="0">
            <a:spAutoFit/>
          </a:bodyPr>
          <a:lstStyle/>
          <a:p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社區打掃日，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小朋友拿起掃具，努力的將學校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周圍的垃圾及枯枝樹葉清掃乾淨！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從中體驗到生活環境清潔的重要性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班級或學年之環境教育特色說明</a:t>
            </a:r>
            <a:endParaRPr lang="zh-TW" altLang="en-US" dirty="0"/>
          </a:p>
        </p:txBody>
      </p:sp>
      <p:pic>
        <p:nvPicPr>
          <p:cNvPr id="4" name="內容版面配置區 3" descr="P110060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b="29281"/>
          <a:stretch>
            <a:fillRect/>
          </a:stretch>
        </p:blipFill>
        <p:spPr>
          <a:xfrm>
            <a:off x="0" y="2060848"/>
            <a:ext cx="9144000" cy="4797152"/>
          </a:xfrm>
        </p:spPr>
      </p:pic>
      <p:sp>
        <p:nvSpPr>
          <p:cNvPr id="5" name="文字方塊 4"/>
          <p:cNvSpPr txBox="1"/>
          <p:nvPr/>
        </p:nvSpPr>
        <p:spPr>
          <a:xfrm>
            <a:off x="539552" y="1556792"/>
            <a:ext cx="757130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鯉魚潭校外教學，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環潭步道的過程中讓學生認識大自然的動植物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；草皮野餐的過程中讓學生力行隨手帶走垃圾的美德。</a:t>
            </a: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其他特色說明</a:t>
            </a:r>
            <a:endParaRPr lang="zh-TW" altLang="en-US" dirty="0"/>
          </a:p>
        </p:txBody>
      </p:sp>
      <p:pic>
        <p:nvPicPr>
          <p:cNvPr id="4" name="圖片 3" descr="IMG_503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-48515" y="2741544"/>
            <a:ext cx="4704523" cy="3528392"/>
          </a:xfrm>
          <a:prstGeom prst="rect">
            <a:avLst/>
          </a:prstGeom>
        </p:spPr>
      </p:pic>
      <p:pic>
        <p:nvPicPr>
          <p:cNvPr id="5" name="圖片 4" descr="IMG_5040.JPG"/>
          <p:cNvPicPr>
            <a:picLocks noChangeAspect="1"/>
          </p:cNvPicPr>
          <p:nvPr/>
        </p:nvPicPr>
        <p:blipFill>
          <a:blip r:embed="rId3" cstate="print">
            <a:lum contrast="20000"/>
          </a:blip>
          <a:stretch>
            <a:fillRect/>
          </a:stretch>
        </p:blipFill>
        <p:spPr>
          <a:xfrm rot="5400000">
            <a:off x="4734102" y="2448104"/>
            <a:ext cx="5039881" cy="3779911"/>
          </a:xfrm>
          <a:prstGeom prst="rect">
            <a:avLst/>
          </a:prstGeom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340768"/>
            <a:ext cx="5292080" cy="792088"/>
          </a:xfrm>
          <a:solidFill>
            <a:schemeClr val="tx1">
              <a:alpha val="11000"/>
            </a:schemeClr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愛地球，做環保。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 algn="ctr">
              <a:buNone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學生在教室能確實做垃圾分類，減少垃圾量。</a:t>
            </a:r>
            <a:endParaRPr lang="zh-TW" altLang="en-US" sz="20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202</Words>
  <Application>Microsoft Office PowerPoint</Application>
  <PresentationFormat>如螢幕大小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105學年度(105.09~106.06) 環境教育成果</vt:lpstr>
      <vt:lpstr>2月校本課程-愛護環境 學生學習單或體驗活動或上課情形說明</vt:lpstr>
      <vt:lpstr>班級或學年之環境教育特色說明</vt:lpstr>
      <vt:lpstr>其他特色說明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學輔主任</dc:creator>
  <cp:lastModifiedBy>user</cp:lastModifiedBy>
  <cp:revision>38</cp:revision>
  <dcterms:created xsi:type="dcterms:W3CDTF">2015-06-02T04:13:15Z</dcterms:created>
  <dcterms:modified xsi:type="dcterms:W3CDTF">2017-05-16T06:59:55Z</dcterms:modified>
</cp:coreProperties>
</file>