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300" r:id="rId4"/>
    <p:sldId id="301" r:id="rId5"/>
    <p:sldId id="299" r:id="rId6"/>
    <p:sldId id="302" r:id="rId7"/>
    <p:sldId id="29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336" y="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2019/8/26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108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度第一學期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期初校務會議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主持：梅媛媛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108</a:t>
            </a:r>
            <a:r>
              <a:rPr lang="zh-TW" altLang="en-US" dirty="0" smtClean="0"/>
              <a:t>年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8000" dirty="0" smtClean="0"/>
              <a:t>各項報告</a:t>
            </a:r>
            <a:endParaRPr lang="en-US" altLang="zh-TW" sz="1200" dirty="0" smtClean="0"/>
          </a:p>
          <a:p>
            <a:pPr marL="342900" lvl="1" indent="-342900" algn="ctr">
              <a:buNone/>
            </a:pP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上次會議決議與執行情形</a:t>
            </a:r>
            <a:endParaRPr lang="en-US" altLang="zh-TW" sz="4000" dirty="0" smtClean="0"/>
          </a:p>
          <a:p>
            <a:pPr marL="342900" lvl="1" indent="-342900" algn="ctr"/>
            <a:r>
              <a:rPr lang="zh-TW" altLang="en-US" sz="4000" dirty="0" smtClean="0"/>
              <a:t>校長期初報告</a:t>
            </a:r>
            <a:endParaRPr lang="en-US" altLang="zh-TW" sz="4000" dirty="0" smtClean="0"/>
          </a:p>
          <a:p>
            <a:pPr marL="342900" lvl="1" indent="-342900" algn="ctr"/>
            <a:endParaRPr lang="en-US" altLang="zh-TW" dirty="0" smtClean="0"/>
          </a:p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108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度第一學期</a:t>
            </a:r>
            <a:r>
              <a:rPr lang="zh-TW" altLang="en-US" dirty="0" smtClean="0"/>
              <a:t>行事曆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smtClean="0"/>
              <a:t>花蓮縣太昌國民小學學生輔導工作委員會設置要點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endParaRPr lang="zh-TW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77</Words>
  <Application>Microsoft Office PowerPoint</Application>
  <PresentationFormat>如螢幕大小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太昌國小108學年度第一學期 期初校務會議  主持：梅媛媛 校長</vt:lpstr>
      <vt:lpstr>開會流程</vt:lpstr>
      <vt:lpstr>投影片 3</vt:lpstr>
      <vt:lpstr>投影片 4</vt:lpstr>
      <vt:lpstr>開會流程</vt:lpstr>
      <vt:lpstr>投影片 6</vt:lpstr>
      <vt:lpstr> 散會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239</cp:revision>
  <dcterms:created xsi:type="dcterms:W3CDTF">2013-08-05T12:44:54Z</dcterms:created>
  <dcterms:modified xsi:type="dcterms:W3CDTF">2019-08-26T08:26:41Z</dcterms:modified>
</cp:coreProperties>
</file>