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30279975" cy="21388388"/>
  <p:notesSz cx="10020300" cy="14449425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737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5" autoAdjust="0"/>
  </p:normalViewPr>
  <p:slideViewPr>
    <p:cSldViewPr snapToGrid="0" snapToObjects="1">
      <p:cViewPr>
        <p:scale>
          <a:sx n="33" d="100"/>
          <a:sy n="33" d="100"/>
        </p:scale>
        <p:origin x="-72" y="228"/>
      </p:cViewPr>
      <p:guideLst>
        <p:guide orient="horz" pos="6737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131" cy="722471"/>
          </a:xfrm>
          <a:prstGeom prst="rect">
            <a:avLst/>
          </a:prstGeom>
        </p:spPr>
        <p:txBody>
          <a:bodyPr vert="horz" lIns="133645" tIns="66823" rIns="133645" bIns="66823" rtlCol="0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75852" y="0"/>
            <a:ext cx="4342131" cy="722471"/>
          </a:xfrm>
          <a:prstGeom prst="rect">
            <a:avLst/>
          </a:prstGeom>
        </p:spPr>
        <p:txBody>
          <a:bodyPr vert="horz" lIns="133645" tIns="66823" rIns="133645" bIns="66823" rtlCol="0"/>
          <a:lstStyle>
            <a:lvl1pPr algn="r">
              <a:defRPr sz="1800"/>
            </a:lvl1pPr>
          </a:lstStyle>
          <a:p>
            <a:fld id="{0DA30A1C-C951-4428-A134-5DE9DBE50476}" type="datetimeFigureOut">
              <a:rPr lang="zh-TW" altLang="en-US" smtClean="0"/>
              <a:pPr/>
              <a:t>2018/9/21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084263"/>
            <a:ext cx="7670800" cy="5418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45" tIns="66823" rIns="133645" bIns="6682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02032" y="6863477"/>
            <a:ext cx="8016240" cy="6502243"/>
          </a:xfrm>
          <a:prstGeom prst="rect">
            <a:avLst/>
          </a:prstGeom>
        </p:spPr>
        <p:txBody>
          <a:bodyPr vert="horz" lIns="133645" tIns="66823" rIns="133645" bIns="6682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13724447"/>
            <a:ext cx="4342131" cy="722471"/>
          </a:xfrm>
          <a:prstGeom prst="rect">
            <a:avLst/>
          </a:prstGeom>
        </p:spPr>
        <p:txBody>
          <a:bodyPr vert="horz" lIns="133645" tIns="66823" rIns="133645" bIns="66823" rtlCol="0" anchor="b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75852" y="13724447"/>
            <a:ext cx="4342131" cy="722471"/>
          </a:xfrm>
          <a:prstGeom prst="rect">
            <a:avLst/>
          </a:prstGeom>
        </p:spPr>
        <p:txBody>
          <a:bodyPr vert="horz" lIns="133645" tIns="66823" rIns="133645" bIns="66823" rtlCol="0" anchor="b"/>
          <a:lstStyle>
            <a:lvl1pPr algn="r">
              <a:defRPr sz="18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5958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9/21/2018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856528"/>
            <a:ext cx="27251978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990627"/>
            <a:ext cx="27251978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9/21/2018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9" y="19823868"/>
            <a:ext cx="9588659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603" y="1797322"/>
            <a:ext cx="24074263" cy="1594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3186919"/>
              </p:ext>
            </p:extLst>
          </p:nvPr>
        </p:nvGraphicFramePr>
        <p:xfrm>
          <a:off x="24878292" y="1797322"/>
          <a:ext cx="5016507" cy="190233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16507"/>
              </a:tblGrid>
              <a:tr h="937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4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</a:tr>
              <a:tr h="44318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花蓮縣災害應變中心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03-846-2119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#6011-6020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花蓮縣教育處</a:t>
                      </a:r>
                      <a:r>
                        <a:rPr lang="en-US" altLang="zh-TW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/>
                      </a:r>
                      <a:br>
                        <a:rPr lang="en-US" altLang="zh-TW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</a:b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03-846-2860</a:t>
                      </a: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307899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花蓮縣警察吉安分局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03-851-4200</a:t>
                      </a:r>
                      <a:b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</a:b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吉安消防分隊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03 8522334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慈濟醫院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03-856-1825</a:t>
                      </a: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學校災害潛勢資訊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307899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中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中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坡地潛勢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依全國各級學校災害潛勢資訊管理系統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  <a:p>
                      <a:pPr marL="0" algn="ctr" defTabSz="1476070" rtl="0" eaLnBrk="1" latinLnBrk="0" hangingPunct="1"/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標示</a:t>
                      </a:r>
                    </a:p>
                  </a:txBody>
                  <a:tcPr marL="428152" marR="428152" marT="201867" marB="201867"/>
                </a:tc>
              </a:tr>
              <a:tr h="28652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2400"/>
                        </a:spcAft>
                      </a:pPr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</a:txBody>
                  <a:tcPr marL="428152" marR="428152" marT="201867" marB="201867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2906" y="498987"/>
            <a:ext cx="29524643" cy="10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2906" y="17869711"/>
            <a:ext cx="24483850" cy="324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74295" y="18248820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968474" y="19233705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7300079"/>
              </p:ext>
            </p:extLst>
          </p:nvPr>
        </p:nvGraphicFramePr>
        <p:xfrm>
          <a:off x="362906" y="17746356"/>
          <a:ext cx="24483852" cy="346772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080642"/>
                <a:gridCol w="4080642"/>
                <a:gridCol w="4080642"/>
                <a:gridCol w="4080642"/>
                <a:gridCol w="4080642"/>
                <a:gridCol w="4080642"/>
              </a:tblGrid>
              <a:tr h="833866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3200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63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28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3" name="圖片 282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9540" y="19049223"/>
            <a:ext cx="837695" cy="832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圖片 283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333" y="19046897"/>
            <a:ext cx="801220" cy="834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圖片 296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198" y="18981583"/>
            <a:ext cx="797061" cy="89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圖片 299" descr="「指56」救護站標誌"/>
          <p:cNvPicPr/>
          <p:nvPr/>
        </p:nvPicPr>
        <p:blipFill>
          <a:blip r:embed="rId7" cstate="print"/>
          <a:srcRect l="14538" t="18182" r="28263" b="17046"/>
          <a:stretch>
            <a:fillRect/>
          </a:stretch>
        </p:blipFill>
        <p:spPr bwMode="auto">
          <a:xfrm>
            <a:off x="14642863" y="17823200"/>
            <a:ext cx="782991" cy="8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3" name="圖片 302" descr="http://johnwell.com.tw/files/products/20078817732_SD-19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720920" y="17977917"/>
            <a:ext cx="1728946" cy="562547"/>
          </a:xfrm>
          <a:prstGeom prst="rect">
            <a:avLst/>
          </a:prstGeom>
          <a:noFill/>
        </p:spPr>
      </p:pic>
      <p:pic>
        <p:nvPicPr>
          <p:cNvPr id="306" name="圖片 305" descr="1021室外"/>
          <p:cNvPicPr/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713" y="17851980"/>
            <a:ext cx="814547" cy="814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圖片 306" descr="120"/>
          <p:cNvPicPr/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289" y="17869712"/>
            <a:ext cx="794232" cy="794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irc_mi" descr="http://www.clker.com/cliparts/b/f/3/8/1194984863413596986extincteur_yves_guillou_01.svg.med.png">
            <a:hlinkClick r:id="rId11"/>
          </p:cNvPr>
          <p:cNvPicPr/>
          <p:nvPr/>
        </p:nvPicPr>
        <p:blipFill>
          <a:blip r:embed="rId12" cstate="print"/>
          <a:srcRect l="21882" t="4630" r="23038" b="7278"/>
          <a:stretch>
            <a:fillRect/>
          </a:stretch>
        </p:blipFill>
        <p:spPr bwMode="auto">
          <a:xfrm>
            <a:off x="19097446" y="17835472"/>
            <a:ext cx="516765" cy="8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7177208"/>
              </p:ext>
            </p:extLst>
          </p:nvPr>
        </p:nvGraphicFramePr>
        <p:xfrm>
          <a:off x="375603" y="498987"/>
          <a:ext cx="29519197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5876"/>
                <a:gridCol w="4852163"/>
                <a:gridCol w="3461158"/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花蓮縣吉安鄉太昌國小─校園防災地圖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121.565125</a:t>
                      </a:r>
                      <a:b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</a:b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23.995182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4" marR="91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107.09</a:t>
                      </a:r>
                      <a:r>
                        <a:rPr lang="zh-TW" altLang="en-US" sz="2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學輔處製</a:t>
                      </a:r>
                      <a:endParaRPr lang="zh-TW" altLang="en-US" sz="2800" b="1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6" name="直線箭頭接點 53"/>
          <p:cNvCxnSpPr/>
          <p:nvPr/>
        </p:nvCxnSpPr>
        <p:spPr>
          <a:xfrm>
            <a:off x="26480864" y="19126588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/>
          <p:nvPr/>
        </p:nvCxnSpPr>
        <p:spPr>
          <a:xfrm>
            <a:off x="26480864" y="20662727"/>
            <a:ext cx="177276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24" name="Picture 7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840" r="17219" b="5859"/>
          <a:stretch/>
        </p:blipFill>
        <p:spPr bwMode="auto">
          <a:xfrm rot="5400000">
            <a:off x="21207737" y="3973220"/>
            <a:ext cx="1471659" cy="155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85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119</Words>
  <Application>Microsoft Office PowerPoint</Application>
  <PresentationFormat>自訂</PresentationFormat>
  <Paragraphs>43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</cp:lastModifiedBy>
  <cp:revision>126</cp:revision>
  <cp:lastPrinted>2015-12-23T07:03:33Z</cp:lastPrinted>
  <dcterms:created xsi:type="dcterms:W3CDTF">2015-04-19T03:13:03Z</dcterms:created>
  <dcterms:modified xsi:type="dcterms:W3CDTF">2018-09-21T08:35:11Z</dcterms:modified>
</cp:coreProperties>
</file>