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2024/5/13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112</a:t>
            </a:r>
            <a:r>
              <a:rPr lang="zh-TW" altLang="en-US" dirty="0" smtClean="0"/>
              <a:t>學年度第二學期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臨時</a:t>
            </a:r>
            <a:r>
              <a:rPr lang="zh-TW" altLang="en-US" dirty="0" smtClean="0"/>
              <a:t>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15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smtClean="0"/>
              <a:t>校長</a:t>
            </a:r>
            <a:r>
              <a:rPr lang="zh-TW" altLang="en-US"/>
              <a:t>期</a:t>
            </a:r>
            <a:r>
              <a:rPr lang="zh-TW" altLang="en-US" smtClean="0"/>
              <a:t>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</p:txBody>
      </p:sp>
      <p:sp>
        <p:nvSpPr>
          <p:cNvPr id="2" name="矩形 1"/>
          <p:cNvSpPr/>
          <p:nvPr/>
        </p:nvSpPr>
        <p:spPr>
          <a:xfrm>
            <a:off x="611560" y="242088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 smtClean="0"/>
              <a:t>案由一：</a:t>
            </a:r>
            <a:r>
              <a:rPr lang="zh-TW" altLang="en-US" sz="2800" dirty="0" smtClean="0">
                <a:latin typeface="+mn-ea"/>
                <a:ea typeface="+mn-ea"/>
              </a:rPr>
              <a:t>太昌國小</a:t>
            </a:r>
            <a:r>
              <a:rPr lang="en-US" altLang="zh-TW" sz="2800" dirty="0" smtClean="0">
                <a:latin typeface="+mn-ea"/>
                <a:ea typeface="+mn-ea"/>
              </a:rPr>
              <a:t>112</a:t>
            </a:r>
            <a:r>
              <a:rPr lang="zh-TW" altLang="en-US" sz="2800" dirty="0" smtClean="0">
                <a:latin typeface="+mn-ea"/>
                <a:ea typeface="+mn-ea"/>
              </a:rPr>
              <a:t>學期</a:t>
            </a:r>
            <a:r>
              <a:rPr lang="zh-TW" altLang="en-US" sz="2800" dirty="0" smtClean="0">
                <a:latin typeface="+mn-ea"/>
                <a:ea typeface="+mn-ea"/>
              </a:rPr>
              <a:t>第二學期行事曆</a:t>
            </a:r>
            <a:endParaRPr lang="en-US" altLang="zh-TW" sz="2800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 smtClean="0"/>
              <a:t>校長報告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467544" y="1357298"/>
            <a:ext cx="8208912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400" dirty="0" smtClean="0"/>
              <a:t>提案討論</a:t>
            </a:r>
            <a:endParaRPr lang="en-US" altLang="zh-TW" sz="4400" dirty="0" smtClean="0"/>
          </a:p>
          <a:p>
            <a:r>
              <a:rPr lang="zh-TW" altLang="zh-TW" sz="2400" dirty="0" smtClean="0"/>
              <a:t>案由一</a:t>
            </a:r>
            <a:r>
              <a:rPr lang="zh-TW" altLang="zh-TW" sz="2400" dirty="0" smtClean="0"/>
              <a:t>：</a:t>
            </a:r>
            <a:r>
              <a:rPr lang="zh-TW" altLang="zh-TW" sz="2400" dirty="0"/>
              <a:t>花蓮縣太昌國民小學教科用書選用辦法</a:t>
            </a:r>
          </a:p>
          <a:p>
            <a:endParaRPr lang="en-US" altLang="zh-TW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83</Words>
  <Application>Microsoft Office PowerPoint</Application>
  <PresentationFormat>如螢幕大小 (4:3)</PresentationFormat>
  <Paragraphs>23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太昌國小112學年度第二學期 臨時校務會議  主持：吳昌葦 校長</vt:lpstr>
      <vt:lpstr>開會流程</vt:lpstr>
      <vt:lpstr>PowerPoint 簡報</vt:lpstr>
      <vt:lpstr>PowerPoint 簡報</vt:lpstr>
      <vt:lpstr>校長報告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258</cp:revision>
  <dcterms:created xsi:type="dcterms:W3CDTF">2013-08-05T12:44:54Z</dcterms:created>
  <dcterms:modified xsi:type="dcterms:W3CDTF">2024-05-13T08:23:30Z</dcterms:modified>
</cp:coreProperties>
</file>