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73" r:id="rId2"/>
    <p:sldId id="275" r:id="rId3"/>
    <p:sldId id="300" r:id="rId4"/>
    <p:sldId id="301" r:id="rId5"/>
    <p:sldId id="299" r:id="rId6"/>
    <p:sldId id="302" r:id="rId7"/>
    <p:sldId id="297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1162" y="4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2021/6/21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397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22868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109</a:t>
            </a:r>
            <a:r>
              <a:rPr lang="zh-TW" altLang="en-US" dirty="0" smtClean="0"/>
              <a:t>學年</a:t>
            </a:r>
            <a:r>
              <a:rPr lang="zh-TW" altLang="en-US" dirty="0" smtClean="0"/>
              <a:t>度第二學期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期末校務會議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</a:t>
            </a:r>
            <a:r>
              <a:rPr lang="zh-TW" altLang="en-US" dirty="0" smtClean="0"/>
              <a:t>：吳昌葦 </a:t>
            </a:r>
            <a:r>
              <a:rPr lang="zh-TW" altLang="en-US" dirty="0" smtClean="0"/>
              <a:t>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110</a:t>
            </a:r>
            <a:r>
              <a:rPr lang="zh-TW" altLang="en-US" dirty="0" smtClean="0"/>
              <a:t>年</a:t>
            </a:r>
            <a:r>
              <a:rPr lang="en-US" altLang="zh-TW" dirty="0" smtClean="0"/>
              <a:t>6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23</a:t>
            </a:r>
            <a:r>
              <a:rPr lang="zh-TW" altLang="en-US" dirty="0" smtClean="0"/>
              <a:t>日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校長期末報告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提案討論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0" y="2643182"/>
            <a:ext cx="4257676" cy="1471609"/>
          </a:xfrm>
        </p:spPr>
        <p:txBody>
          <a:bodyPr/>
          <a:lstStyle/>
          <a:p>
            <a:pPr>
              <a:buNone/>
            </a:pPr>
            <a:r>
              <a:rPr lang="zh-TW" altLang="en-US" sz="8000" dirty="0" smtClean="0"/>
              <a:t>主席</a:t>
            </a:r>
            <a:r>
              <a:rPr lang="zh-TW" altLang="zh-TW" sz="8000" dirty="0" smtClean="0"/>
              <a:t>致詞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4525963"/>
          </a:xfrm>
        </p:spPr>
        <p:txBody>
          <a:bodyPr/>
          <a:lstStyle/>
          <a:p>
            <a:pPr marL="342900" lvl="1" indent="-342900" algn="ctr">
              <a:buNone/>
            </a:pPr>
            <a:r>
              <a:rPr lang="zh-TW" altLang="en-US" sz="8000" dirty="0" smtClean="0"/>
              <a:t>各項報告</a:t>
            </a:r>
            <a:endParaRPr lang="en-US" altLang="zh-TW" sz="1200" dirty="0" smtClean="0"/>
          </a:p>
          <a:p>
            <a:pPr marL="342900" lvl="1" indent="-342900" algn="ctr">
              <a:buNone/>
            </a:pPr>
            <a:endParaRPr lang="en-US" altLang="zh-TW" sz="2400" dirty="0" smtClean="0"/>
          </a:p>
          <a:p>
            <a:pPr marL="342900" lvl="1" indent="-342900" algn="ctr"/>
            <a:r>
              <a:rPr lang="zh-TW" altLang="en-US" sz="4000" dirty="0" smtClean="0"/>
              <a:t>上次會議決議與執行情形</a:t>
            </a:r>
            <a:endParaRPr lang="en-US" altLang="zh-TW" sz="4000" dirty="0" smtClean="0"/>
          </a:p>
          <a:p>
            <a:pPr marL="342900" lvl="1" indent="-342900" algn="ctr"/>
            <a:r>
              <a:rPr lang="zh-TW" altLang="en-US" sz="4000" dirty="0" smtClean="0"/>
              <a:t>校長期末報告</a:t>
            </a:r>
            <a:endParaRPr lang="en-US" altLang="zh-TW" sz="4000" dirty="0" smtClean="0"/>
          </a:p>
          <a:p>
            <a:pPr marL="342900" lvl="1" indent="-342900" algn="ctr"/>
            <a:endParaRPr lang="en-US" altLang="zh-TW" dirty="0" smtClean="0"/>
          </a:p>
          <a:p>
            <a:pPr algn="ctr">
              <a:buNone/>
            </a:pPr>
            <a:endParaRPr lang="en-US" altLang="zh-TW" sz="8000" dirty="0" smtClean="0"/>
          </a:p>
          <a:p>
            <a:pPr algn="ctr">
              <a:buNone/>
            </a:pPr>
            <a:endParaRPr lang="en-US" altLang="zh-TW" sz="2400" dirty="0" smtClean="0"/>
          </a:p>
          <a:p>
            <a:pPr algn="ctr">
              <a:buNone/>
            </a:pPr>
            <a:endParaRPr lang="en-US" altLang="zh-TW" sz="28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5214974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TW" altLang="en-US" sz="8000" dirty="0" smtClean="0"/>
              <a:t>提案討論</a:t>
            </a:r>
            <a:endParaRPr lang="en-US" altLang="zh-TW" sz="8000" dirty="0" smtClean="0"/>
          </a:p>
          <a:p>
            <a:pPr marL="0" indent="0">
              <a:spcAft>
                <a:spcPts val="0"/>
              </a:spcAft>
              <a:buNone/>
            </a:pPr>
            <a:r>
              <a:rPr lang="en-US" altLang="zh-TW" sz="3000" b="1" dirty="0" smtClean="0"/>
              <a:t>1</a:t>
            </a:r>
            <a:r>
              <a:rPr lang="en-US" altLang="zh-TW" sz="3000" b="1" dirty="0" smtClean="0"/>
              <a:t>.</a:t>
            </a:r>
            <a:r>
              <a:rPr lang="zh-TW" altLang="zh-TW" sz="2800" b="1" kern="100" dirty="0">
                <a:latin typeface="Times New Roman"/>
              </a:rPr>
              <a:t>花蓮縣吉安鄉太昌國民小學校園</a:t>
            </a:r>
            <a:r>
              <a:rPr lang="zh-TW" altLang="zh-TW" sz="2800" b="1" kern="100" dirty="0" smtClean="0">
                <a:latin typeface="Times New Roman"/>
              </a:rPr>
              <a:t>行動</a:t>
            </a:r>
            <a:endParaRPr lang="en-US" altLang="zh-TW" sz="2800" b="1" kern="100" dirty="0" smtClean="0">
              <a:latin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TW" altLang="en-US" sz="2800" b="1" kern="100" dirty="0" smtClean="0">
                <a:latin typeface="Times New Roman"/>
              </a:rPr>
              <a:t>    </a:t>
            </a:r>
            <a:r>
              <a:rPr lang="zh-TW" altLang="zh-TW" sz="2800" b="1" kern="100" dirty="0" smtClean="0">
                <a:latin typeface="Times New Roman"/>
              </a:rPr>
              <a:t>載</a:t>
            </a:r>
            <a:r>
              <a:rPr lang="zh-TW" altLang="zh-TW" sz="2800" b="1" kern="100" dirty="0">
                <a:latin typeface="Times New Roman"/>
              </a:rPr>
              <a:t>具管理辦法</a:t>
            </a:r>
            <a:r>
              <a:rPr lang="zh-TW" altLang="zh-TW" sz="2800" b="1" kern="100" dirty="0" smtClean="0">
                <a:latin typeface="Times New Roman"/>
              </a:rPr>
              <a:t>草案</a:t>
            </a:r>
            <a:endParaRPr lang="en-US" altLang="zh-TW" sz="2800" b="1" kern="100" dirty="0" smtClean="0">
              <a:latin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en-US" altLang="zh-TW" sz="2800" b="1" kern="100" dirty="0" smtClean="0">
              <a:latin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TW" sz="2800" b="1" kern="100" dirty="0" smtClean="0">
                <a:latin typeface="Times New Roman"/>
                <a:ea typeface="新細明體"/>
              </a:rPr>
              <a:t>2.</a:t>
            </a:r>
            <a:r>
              <a:rPr lang="zh-TW" altLang="zh-TW" sz="2800" b="1" kern="100" dirty="0">
                <a:latin typeface="Calibri"/>
                <a:cs typeface="Times New Roman"/>
              </a:rPr>
              <a:t>花蓮縣吉安鄉太昌國民小學學生</a:t>
            </a:r>
            <a:r>
              <a:rPr lang="zh-TW" altLang="zh-TW" sz="2800" b="1" kern="100" dirty="0" smtClean="0">
                <a:latin typeface="Calibri"/>
                <a:cs typeface="Times New Roman"/>
              </a:rPr>
              <a:t>獎懲</a:t>
            </a:r>
            <a:endParaRPr lang="en-US" altLang="zh-TW" sz="2800" b="1" kern="100" dirty="0" smtClean="0">
              <a:latin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TW" altLang="en-US" sz="2800" b="1" kern="100" smtClean="0">
                <a:latin typeface="Calibri"/>
                <a:cs typeface="Times New Roman"/>
              </a:rPr>
              <a:t>   </a:t>
            </a:r>
            <a:r>
              <a:rPr lang="zh-TW" altLang="zh-TW" sz="2800" b="1" kern="100" smtClean="0">
                <a:latin typeface="Calibri"/>
                <a:cs typeface="Times New Roman"/>
              </a:rPr>
              <a:t>實施</a:t>
            </a:r>
            <a:r>
              <a:rPr lang="zh-TW" altLang="zh-TW" sz="2800" b="1" kern="100" dirty="0">
                <a:latin typeface="Calibri"/>
                <a:cs typeface="Times New Roman"/>
              </a:rPr>
              <a:t>要點草案</a:t>
            </a:r>
            <a:endParaRPr lang="zh-TW" altLang="zh-TW" sz="2400" b="1" kern="100" dirty="0">
              <a:latin typeface="Calibri"/>
              <a:ea typeface="新細明體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zh-TW" altLang="zh-TW" sz="2400" kern="100" dirty="0">
              <a:latin typeface="Times New Roman"/>
              <a:ea typeface="新細明體"/>
            </a:endParaRPr>
          </a:p>
          <a:p>
            <a:pPr marL="514350" indent="-514350">
              <a:buNone/>
            </a:pPr>
            <a:endParaRPr lang="en-US" altLang="zh-TW" sz="3000" b="1" dirty="0" smtClean="0"/>
          </a:p>
          <a:p>
            <a:pPr marL="514350" indent="-514350" algn="ctr">
              <a:buNone/>
            </a:pPr>
            <a:endParaRPr lang="zh-TW" altLang="zh-TW" sz="2000" dirty="0" smtClean="0"/>
          </a:p>
          <a:p>
            <a:pPr marL="514350" indent="-514350" algn="ctr">
              <a:buNone/>
            </a:pPr>
            <a:endParaRPr lang="en-US" altLang="zh-TW" sz="2000" dirty="0" smtClean="0"/>
          </a:p>
          <a:p>
            <a:pPr marL="514350" indent="-514350">
              <a:buFontTx/>
              <a:buAutoNum type="arabicPeriod"/>
            </a:pPr>
            <a:endParaRPr lang="zh-TW" altLang="zh-TW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8000" dirty="0" smtClean="0"/>
              <a:t>臨時動議</a:t>
            </a:r>
            <a:endParaRPr lang="en-US" altLang="zh-TW" sz="80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8000" dirty="0" smtClean="0"/>
              <a:t>散會</a:t>
            </a:r>
            <a:endParaRPr lang="zh-TW" altLang="en-US" sz="8000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</TotalTime>
  <Words>89</Words>
  <Application>Microsoft Office PowerPoint</Application>
  <PresentationFormat>如螢幕大小 (4:3)</PresentationFormat>
  <Paragraphs>33</Paragraphs>
  <Slides>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預設簡報設計</vt:lpstr>
      <vt:lpstr>太昌國小109學年度第二學期 期末校務會議  主持：吳昌葦 校長</vt:lpstr>
      <vt:lpstr>開會流程</vt:lpstr>
      <vt:lpstr>PowerPoint 簡報</vt:lpstr>
      <vt:lpstr>PowerPoint 簡報</vt:lpstr>
      <vt:lpstr>開會流程</vt:lpstr>
      <vt:lpstr>PowerPoint 簡報</vt:lpstr>
      <vt:lpstr> 散會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user</cp:lastModifiedBy>
  <cp:revision>243</cp:revision>
  <dcterms:created xsi:type="dcterms:W3CDTF">2013-08-05T12:44:54Z</dcterms:created>
  <dcterms:modified xsi:type="dcterms:W3CDTF">2021-06-21T09:36:39Z</dcterms:modified>
</cp:coreProperties>
</file>