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273" r:id="rId2"/>
    <p:sldId id="275" r:id="rId3"/>
    <p:sldId id="300" r:id="rId4"/>
    <p:sldId id="301" r:id="rId5"/>
    <p:sldId id="303" r:id="rId6"/>
    <p:sldId id="299" r:id="rId7"/>
    <p:sldId id="302" r:id="rId8"/>
    <p:sldId id="297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19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2024/9/2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8531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6160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113</a:t>
            </a:r>
            <a:r>
              <a:rPr lang="zh-TW" altLang="en-US" dirty="0" smtClean="0"/>
              <a:t>學年</a:t>
            </a:r>
            <a:r>
              <a:rPr lang="zh-TW" altLang="en-US" dirty="0" smtClean="0"/>
              <a:t>度</a:t>
            </a:r>
            <a:r>
              <a:rPr lang="zh-TW" altLang="en-US" dirty="0" smtClean="0"/>
              <a:t>第一學期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期初校務會議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主持：吳昌葦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113</a:t>
            </a:r>
            <a:r>
              <a:rPr lang="zh-TW" altLang="en-US" dirty="0" smtClean="0"/>
              <a:t>年</a:t>
            </a:r>
            <a:r>
              <a:rPr lang="en-US" altLang="zh-TW" dirty="0"/>
              <a:t>9</a:t>
            </a:r>
            <a:r>
              <a:rPr lang="zh-TW" altLang="en-US" dirty="0" smtClean="0"/>
              <a:t>月</a:t>
            </a:r>
            <a:r>
              <a:rPr lang="en-US" altLang="zh-TW" dirty="0" smtClean="0"/>
              <a:t>4</a:t>
            </a:r>
            <a:r>
              <a:rPr lang="zh-TW" altLang="en-US" dirty="0" smtClean="0"/>
              <a:t>日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校長</a:t>
            </a:r>
            <a:r>
              <a:rPr lang="zh-TW" altLang="en-US" dirty="0"/>
              <a:t>期</a:t>
            </a:r>
            <a:r>
              <a:rPr lang="zh-TW" altLang="en-US" dirty="0" smtClean="0"/>
              <a:t>初報告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提案討論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0" y="2643182"/>
            <a:ext cx="4257676" cy="1471609"/>
          </a:xfrm>
        </p:spPr>
        <p:txBody>
          <a:bodyPr/>
          <a:lstStyle/>
          <a:p>
            <a:pPr>
              <a:buNone/>
            </a:pPr>
            <a:r>
              <a:rPr lang="zh-TW" altLang="en-US" sz="8000" dirty="0" smtClean="0"/>
              <a:t>主席</a:t>
            </a:r>
            <a:r>
              <a:rPr lang="zh-TW" altLang="zh-TW" sz="8000" dirty="0" smtClean="0"/>
              <a:t>致詞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4525963"/>
          </a:xfrm>
        </p:spPr>
        <p:txBody>
          <a:bodyPr/>
          <a:lstStyle/>
          <a:p>
            <a:pPr marL="342900" lvl="1" indent="-342900" algn="ctr">
              <a:buNone/>
            </a:pPr>
            <a:r>
              <a:rPr lang="zh-TW" altLang="en-US" sz="4400" dirty="0" smtClean="0"/>
              <a:t>各項報告</a:t>
            </a:r>
            <a:endParaRPr lang="en-US" altLang="zh-TW" sz="2400" dirty="0" smtClean="0"/>
          </a:p>
          <a:p>
            <a:pPr marL="342900" lvl="1" indent="-342900" algn="ctr"/>
            <a:r>
              <a:rPr lang="zh-TW" altLang="en-US" sz="4800" dirty="0" smtClean="0"/>
              <a:t>上次會議決議與執行情形</a:t>
            </a:r>
            <a:endParaRPr lang="en-US" altLang="zh-TW" sz="2400" dirty="0" smtClean="0"/>
          </a:p>
        </p:txBody>
      </p:sp>
      <p:sp>
        <p:nvSpPr>
          <p:cNvPr id="2" name="矩形 1"/>
          <p:cNvSpPr/>
          <p:nvPr/>
        </p:nvSpPr>
        <p:spPr>
          <a:xfrm>
            <a:off x="611560" y="2420888"/>
            <a:ext cx="77048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800" dirty="0" smtClean="0"/>
              <a:t>案由一：</a:t>
            </a:r>
            <a:r>
              <a:rPr lang="zh-TW" altLang="en-US" sz="2800" dirty="0" smtClean="0">
                <a:latin typeface="+mn-ea"/>
                <a:ea typeface="+mn-ea"/>
              </a:rPr>
              <a:t>太昌國小</a:t>
            </a:r>
            <a:r>
              <a:rPr lang="en-US" altLang="zh-TW" sz="2800" dirty="0" smtClean="0">
                <a:latin typeface="+mn-ea"/>
                <a:ea typeface="+mn-ea"/>
              </a:rPr>
              <a:t>112</a:t>
            </a:r>
            <a:r>
              <a:rPr lang="zh-TW" altLang="en-US" sz="2800" dirty="0" smtClean="0">
                <a:latin typeface="+mn-ea"/>
                <a:ea typeface="+mn-ea"/>
              </a:rPr>
              <a:t>學期</a:t>
            </a:r>
            <a:r>
              <a:rPr lang="zh-TW" altLang="en-US" sz="2800" dirty="0" smtClean="0">
                <a:latin typeface="+mn-ea"/>
                <a:ea typeface="+mn-ea"/>
              </a:rPr>
              <a:t>第二學期</a:t>
            </a:r>
            <a:r>
              <a:rPr lang="zh-TW" altLang="en-US" sz="2800" dirty="0" smtClean="0">
                <a:latin typeface="+mn-ea"/>
                <a:ea typeface="+mn-ea"/>
              </a:rPr>
              <a:t>行事曆</a:t>
            </a:r>
            <a:endParaRPr lang="en-US" altLang="zh-TW" sz="2800" dirty="0" smtClean="0">
              <a:latin typeface="+mn-ea"/>
              <a:ea typeface="+mn-ea"/>
            </a:endParaRPr>
          </a:p>
          <a:p>
            <a:r>
              <a:rPr lang="zh-TW" altLang="en-US" sz="2800" dirty="0" smtClean="0"/>
              <a:t>案由</a:t>
            </a:r>
            <a:r>
              <a:rPr lang="zh-TW" altLang="en-US" sz="2800" dirty="0"/>
              <a:t>二</a:t>
            </a:r>
            <a:r>
              <a:rPr lang="zh-TW" altLang="en-US" sz="2800" dirty="0" smtClean="0"/>
              <a:t>：</a:t>
            </a:r>
            <a:r>
              <a:rPr lang="zh-TW" altLang="zh-TW" sz="2800" dirty="0">
                <a:latin typeface="+mn-ea"/>
                <a:ea typeface="+mn-ea"/>
              </a:rPr>
              <a:t>太昌國民小學教科用書選用辦法</a:t>
            </a:r>
            <a:endParaRPr lang="zh-TW" altLang="en-US" sz="2800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/>
          <a:lstStyle/>
          <a:p>
            <a:r>
              <a:rPr lang="zh-TW" altLang="en-US" sz="7200" dirty="0"/>
              <a:t>校長</a:t>
            </a:r>
            <a:r>
              <a:rPr lang="zh-TW" altLang="en-US" sz="7200" dirty="0" smtClean="0"/>
              <a:t>期初報告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406881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467544" y="1357298"/>
            <a:ext cx="8208912" cy="5214974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TW" altLang="en-US" sz="4400" dirty="0" smtClean="0"/>
              <a:t>提案討論</a:t>
            </a:r>
            <a:endParaRPr lang="en-US" altLang="zh-TW" sz="4400" dirty="0" smtClean="0"/>
          </a:p>
          <a:p>
            <a:r>
              <a:rPr lang="zh-TW" altLang="zh-TW" sz="2400" dirty="0" smtClean="0"/>
              <a:t>案由一</a:t>
            </a:r>
            <a:r>
              <a:rPr lang="zh-TW" altLang="zh-TW" sz="2400" dirty="0"/>
              <a:t>：</a:t>
            </a:r>
            <a:r>
              <a:rPr lang="zh-TW" altLang="en-US" sz="2400" dirty="0"/>
              <a:t>太昌國小</a:t>
            </a:r>
            <a:r>
              <a:rPr lang="en-US" altLang="zh-TW" sz="2400" dirty="0" smtClean="0"/>
              <a:t>113</a:t>
            </a:r>
            <a:r>
              <a:rPr lang="zh-TW" altLang="en-US" sz="2400" dirty="0" smtClean="0"/>
              <a:t>學年</a:t>
            </a:r>
            <a:r>
              <a:rPr lang="zh-TW" altLang="en-US" sz="2400" dirty="0"/>
              <a:t>度</a:t>
            </a:r>
            <a:r>
              <a:rPr lang="zh-TW" altLang="en-US" sz="2400" dirty="0" smtClean="0"/>
              <a:t>第一學期</a:t>
            </a:r>
            <a:r>
              <a:rPr lang="zh-TW" altLang="en-US" sz="2400" dirty="0"/>
              <a:t>行事曆</a:t>
            </a:r>
            <a:endParaRPr lang="en-US" altLang="zh-TW" sz="2400" dirty="0"/>
          </a:p>
          <a:p>
            <a:r>
              <a:rPr lang="zh-TW" altLang="en-US" sz="2400" dirty="0"/>
              <a:t>案由二：花蓮縣太昌國民</a:t>
            </a:r>
            <a:r>
              <a:rPr lang="zh-TW" altLang="en-US" sz="2400" dirty="0" smtClean="0"/>
              <a:t>小學成績評量辦法</a:t>
            </a:r>
            <a:endParaRPr lang="en-US" altLang="zh-TW" sz="2400" dirty="0" smtClean="0"/>
          </a:p>
          <a:p>
            <a:r>
              <a:rPr lang="zh-TW" altLang="en-US" sz="2400" dirty="0"/>
              <a:t>案由三</a:t>
            </a:r>
            <a:r>
              <a:rPr lang="zh-TW" altLang="zh-TW" sz="2400" dirty="0" smtClean="0"/>
              <a:t>：</a:t>
            </a:r>
            <a:r>
              <a:rPr lang="zh-TW" altLang="en-US" sz="2400" dirty="0"/>
              <a:t>追認同意本校「</a:t>
            </a:r>
            <a:r>
              <a:rPr lang="en-US" altLang="zh-TW" sz="2400" dirty="0"/>
              <a:t>113</a:t>
            </a:r>
            <a:r>
              <a:rPr lang="zh-TW" altLang="en-US" sz="2400" dirty="0"/>
              <a:t>學年度教師成績考核委員會」委員組成總人數、選舉方式、每一張選票可圈選人數、選舉時間、地點、監票人員、發票人員及候補委員人數。</a:t>
            </a:r>
            <a:endParaRPr lang="en-US" altLang="zh-TW" sz="2400" dirty="0"/>
          </a:p>
          <a:p>
            <a:pPr marL="0" indent="0">
              <a:buNone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8000" dirty="0" smtClean="0"/>
              <a:t>臨時動議</a:t>
            </a:r>
            <a:endParaRPr lang="en-US" altLang="zh-TW" sz="80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8000" dirty="0" smtClean="0"/>
              <a:t>散會</a:t>
            </a:r>
            <a:endParaRPr lang="zh-TW" altLang="en-US" sz="8000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1234</TotalTime>
  <Words>152</Words>
  <Application>Microsoft Office PowerPoint</Application>
  <PresentationFormat>如螢幕大小 (4:3)</PresentationFormat>
  <Paragraphs>26</Paragraphs>
  <Slides>8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預設簡報設計</vt:lpstr>
      <vt:lpstr>太昌國小113學年度第一學期 期初校務會議  主持：吳昌葦 校長</vt:lpstr>
      <vt:lpstr>開會流程</vt:lpstr>
      <vt:lpstr>PowerPoint 簡報</vt:lpstr>
      <vt:lpstr>PowerPoint 簡報</vt:lpstr>
      <vt:lpstr>校長期初報告</vt:lpstr>
      <vt:lpstr>開會流程</vt:lpstr>
      <vt:lpstr>PowerPoint 簡報</vt:lpstr>
      <vt:lpstr> 散會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教務主任</cp:lastModifiedBy>
  <cp:revision>258</cp:revision>
  <dcterms:created xsi:type="dcterms:W3CDTF">2013-08-05T12:44:54Z</dcterms:created>
  <dcterms:modified xsi:type="dcterms:W3CDTF">2024-09-02T03:06:33Z</dcterms:modified>
</cp:coreProperties>
</file>