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8A14-9D79-4306-83EE-C36A6833323F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B4CC9-6433-4CE4-A226-59B4A08ECD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自我介紹內容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四年級簡報課程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年班座號</a:t>
            </a:r>
            <a:endParaRPr lang="en-US" altLang="zh-TW" dirty="0" smtClean="0"/>
          </a:p>
          <a:p>
            <a:r>
              <a:rPr lang="zh-TW" altLang="en-US" dirty="0" smtClean="0"/>
              <a:t>姓名</a:t>
            </a:r>
            <a:endParaRPr lang="en-US" altLang="zh-TW" dirty="0" smtClean="0"/>
          </a:p>
          <a:p>
            <a:r>
              <a:rPr lang="zh-TW" altLang="en-US" dirty="0" smtClean="0"/>
              <a:t>性別</a:t>
            </a:r>
            <a:endParaRPr lang="en-US" altLang="zh-TW" dirty="0" smtClean="0"/>
          </a:p>
          <a:p>
            <a:r>
              <a:rPr lang="zh-TW" altLang="en-US" dirty="0" smtClean="0"/>
              <a:t>生日</a:t>
            </a:r>
            <a:endParaRPr lang="en-US" altLang="zh-TW" dirty="0" smtClean="0"/>
          </a:p>
          <a:p>
            <a:r>
              <a:rPr lang="zh-TW" altLang="en-US" dirty="0" smtClean="0"/>
              <a:t>星座</a:t>
            </a:r>
            <a:endParaRPr lang="en-US" altLang="zh-TW" dirty="0" smtClean="0"/>
          </a:p>
          <a:p>
            <a:r>
              <a:rPr lang="zh-TW" altLang="en-US" dirty="0" smtClean="0"/>
              <a:t>家鄉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smtClean="0"/>
              <a:t>的興趣語專長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我最喜歡的一本書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我最喜歡的</a:t>
            </a:r>
            <a:r>
              <a:rPr lang="en-US" altLang="zh-TW" dirty="0" smtClean="0"/>
              <a:t>…..123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我的好朋友與他們的喜歡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我的</a:t>
            </a:r>
            <a:r>
              <a:rPr lang="zh-TW" altLang="en-US" dirty="0" smtClean="0"/>
              <a:t>家人與他們的喜歡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影響我較深的智慧小語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我的志願與父母的期許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63</Words>
  <Application>Microsoft Office PowerPoint</Application>
  <PresentationFormat>如螢幕大小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自我介紹內容</vt:lpstr>
      <vt:lpstr>基本資料</vt:lpstr>
      <vt:lpstr>我的興趣語專長</vt:lpstr>
      <vt:lpstr>我最喜歡的一本書</vt:lpstr>
      <vt:lpstr>我最喜歡的…..123</vt:lpstr>
      <vt:lpstr>我的好朋友與他們的喜歡</vt:lpstr>
      <vt:lpstr>我的家人與他們的喜歡</vt:lpstr>
      <vt:lpstr>影響我較深的智慧小語</vt:lpstr>
      <vt:lpstr>我的志願與父母的期許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自我介紹內容</dc:title>
  <dc:creator>user</dc:creator>
  <cp:lastModifiedBy>user</cp:lastModifiedBy>
  <cp:revision>10</cp:revision>
  <dcterms:created xsi:type="dcterms:W3CDTF">2017-12-19T04:53:04Z</dcterms:created>
  <dcterms:modified xsi:type="dcterms:W3CDTF">2017-12-19T05:10:30Z</dcterms:modified>
</cp:coreProperties>
</file>