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90" d="100"/>
          <a:sy n="90" d="100"/>
        </p:scale>
        <p:origin x="610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2762-3A6C-28E1-6842-6D9A5F6FB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81DAB-F5A5-AE28-C146-A3B73EE01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F0EB-B76C-1BC2-F03E-4A7D90FB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6D10E-2E4E-CAE0-EA67-F355494F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B2145-CBB5-3526-E44E-36B6C357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5A4D-2673-AF7C-B670-2DF6321A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E9104-1E0A-F29B-25AF-4880683F5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2B23A-9133-1511-0C79-FBF0CEEA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8E5B-F17B-F713-D146-F7D78523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6B0D-2944-F3B3-D15D-2305E2A5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4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E7054C-A587-FF66-3BA6-5852F612E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13FCA-D4D3-C5F5-830E-B32F02C36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EB7A7-65E9-760F-DCFE-B08EE013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B6C0-3712-8101-0EAE-CC2144F9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11CCC-C985-CFF1-19A9-025A193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697C-DAE7-0178-DA56-9F79FC94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D532-4AD9-5AB9-C36A-9FD34EBCF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54DBA-24C3-991D-D68E-CE4E1547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E3553-1EE0-8184-1089-3219DA04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CD605-2A37-4B4F-575D-C747B604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28A3-F580-A720-8005-6F90DCCA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65644-FCDC-57AC-EC2E-616E2362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22D9F-6814-97CE-9B34-0326906E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D5633-1928-45E3-F681-132DBB8D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C32D4-9099-5F16-6855-4A56411A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6996-9C05-51B2-648B-7EAB07C4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1B70-5BE2-6238-4B1E-4FB245C2B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7A7CF-4053-3CAB-AFE2-2A0B79BA2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982D3-6C9E-1400-7A87-B41AF9C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AE45D-460D-996E-8CB0-A8203906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055BC-17AD-A1CA-5A08-AA513B01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59F2-D9D8-9961-3036-DB0DE8E2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95B93-A701-8B22-D525-9B5A78D21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0C1E4-6FE6-B343-21AB-8012A1D7B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82C27-8307-DEFB-15A5-EAC9D1923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63581-1479-C976-27D7-ECEDB5CB8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62A98-4178-7445-1065-438CC311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CAED7-0BF3-BAF7-6966-D20BCEAB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AC394-BDBB-0EE4-39C3-9FA7BE17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5DF4-4228-4929-27E4-5C8C9374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B2B21-A0C9-5CDA-D38C-66960AE3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1E01A-A6CF-EEAD-5CC2-ED42938E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EFA50-B132-0A06-7651-0E0207CC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7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D460F-67C7-1441-C5A3-C8DEA98A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B5537-3D22-EC61-CE1D-C1F389DF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0893-4E47-61DC-047C-4F8935E7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2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A890-116C-2F4D-14C0-C47AFB88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E6A2-0AC4-33C5-5404-ED9E136A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AB3CE-6306-2FE4-6C6D-E45359DF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89DC3-71AB-9DBE-9361-95FE325C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74CE7-1282-768A-50C4-BB4E7B48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671DD-55FE-A13F-15FE-C6B7AF2B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1D3C-3BC6-7864-E6AE-63B5DBB5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DDA33-F598-C2F2-099D-9476C4C6A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55424-A13B-5591-2088-54EB0BF1C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D2E6D-2583-5558-FF3C-C2D4ACCA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6E807-E3F2-E74F-0CA8-D28D7EB1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156AD-2B16-282A-0D04-696CD83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6451E-E564-D212-9DAB-8182B1F8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B3A2E-64D1-9C12-0BD9-BB11753F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86FE2-4B4C-74B4-96B0-B27A7C907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A449-8389-400B-B522-40A4B54E799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15AA-0393-ACA6-562E-07A107EB9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E4C2-9164-7F80-EE5E-8DE1D5FEF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9CFBB-2044-4E08-90F9-A867BB0C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EB3E-6D43-CAE5-4023-57A043567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2023 </a:t>
            </a:r>
            <a:r>
              <a:rPr kumimoji="0" lang="en-US" altLang="en-US" sz="6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年花蓮縣夢想起飛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-第 10 </a:t>
            </a:r>
            <a:r>
              <a:rPr kumimoji="0" lang="en-US" altLang="en-US" sz="6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屆青少年發明展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7AC3A-E53B-5CEF-1A6E-23B4B41EA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Simon</a:t>
            </a:r>
          </a:p>
          <a:p>
            <a:r>
              <a:rPr lang="en-US" dirty="0"/>
              <a:t>2023.11.07</a:t>
            </a:r>
          </a:p>
        </p:txBody>
      </p:sp>
    </p:spTree>
    <p:extLst>
      <p:ext uri="{BB962C8B-B14F-4D97-AF65-F5344CB8AC3E}">
        <p14:creationId xmlns:p14="http://schemas.microsoft.com/office/powerpoint/2010/main" val="103609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0A3B-6B87-ECDA-2F5E-58783DDE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操作流程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00420-3982-B33F-859F-0E125314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85" y="1686460"/>
            <a:ext cx="7014228" cy="5152516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9C58FD1-D9DA-B3BE-3B42-C40F69D19E29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90468" y="4868330"/>
            <a:ext cx="829737" cy="303209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492E949-C3D1-E96C-E4B3-CF54D1F726A2}"/>
              </a:ext>
            </a:extLst>
          </p:cNvPr>
          <p:cNvCxnSpPr>
            <a:cxnSpLocks/>
          </p:cNvCxnSpPr>
          <p:nvPr/>
        </p:nvCxnSpPr>
        <p:spPr>
          <a:xfrm rot="10800000">
            <a:off x="8390469" y="5853653"/>
            <a:ext cx="829736" cy="352415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AFB8FA3-A15B-C09D-997E-0DD4EB4949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63268" y="3869265"/>
            <a:ext cx="575733" cy="406404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F748883A-C551-4FB7-3F48-FF677DFC655C}"/>
              </a:ext>
            </a:extLst>
          </p:cNvPr>
          <p:cNvSpPr/>
          <p:nvPr/>
        </p:nvSpPr>
        <p:spPr>
          <a:xfrm>
            <a:off x="9721647" y="3957220"/>
            <a:ext cx="2048934" cy="806228"/>
          </a:xfrm>
          <a:prstGeom prst="wedgeEllipseCallout">
            <a:avLst>
              <a:gd name="adj1" fmla="val -66119"/>
              <a:gd name="adj2" fmla="val 619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zh-TW" altLang="en-US" dirty="0"/>
              <a:t>按下</a:t>
            </a:r>
            <a:r>
              <a:rPr lang="en-US" altLang="zh-TW" dirty="0"/>
              <a:t>(</a:t>
            </a:r>
            <a:r>
              <a:rPr lang="zh-TW" altLang="en-US" dirty="0"/>
              <a:t>輸入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D625CC08-8180-BC06-AE0E-9C0EEF1C356E}"/>
              </a:ext>
            </a:extLst>
          </p:cNvPr>
          <p:cNvSpPr/>
          <p:nvPr/>
        </p:nvSpPr>
        <p:spPr>
          <a:xfrm>
            <a:off x="6096000" y="5272899"/>
            <a:ext cx="1921931" cy="479153"/>
          </a:xfrm>
          <a:prstGeom prst="wedgeEllipseCallout">
            <a:avLst>
              <a:gd name="adj1" fmla="val 14599"/>
              <a:gd name="adj2" fmla="val 851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zh-TW" altLang="en-US" dirty="0"/>
              <a:t>程式接收</a:t>
            </a:r>
            <a:endParaRPr lang="en-US" dirty="0"/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9F65EBFD-77AC-2A01-FAFF-A72DFC2C602E}"/>
              </a:ext>
            </a:extLst>
          </p:cNvPr>
          <p:cNvSpPr/>
          <p:nvPr/>
        </p:nvSpPr>
        <p:spPr>
          <a:xfrm>
            <a:off x="4538134" y="3477432"/>
            <a:ext cx="2048933" cy="575733"/>
          </a:xfrm>
          <a:prstGeom prst="wedgeEllipseCallout">
            <a:avLst>
              <a:gd name="adj1" fmla="val 62284"/>
              <a:gd name="adj2" fmla="val 88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zh-TW" altLang="en-US" dirty="0"/>
              <a:t>轉動</a:t>
            </a:r>
            <a:r>
              <a:rPr lang="en-US" altLang="zh-TW" dirty="0"/>
              <a:t>(</a:t>
            </a:r>
            <a:r>
              <a:rPr lang="zh-TW" altLang="en-US" dirty="0"/>
              <a:t>輸出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5F20185-4C90-7B3C-CE60-ACBD634FEF94}"/>
              </a:ext>
            </a:extLst>
          </p:cNvPr>
          <p:cNvSpPr/>
          <p:nvPr/>
        </p:nvSpPr>
        <p:spPr>
          <a:xfrm>
            <a:off x="9721647" y="3957220"/>
            <a:ext cx="2048934" cy="806228"/>
          </a:xfrm>
          <a:prstGeom prst="wedgeEllipseCallout">
            <a:avLst>
              <a:gd name="adj1" fmla="val -63168"/>
              <a:gd name="adj2" fmla="val 22313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zh-TW" altLang="en-US" dirty="0"/>
              <a:t>按下</a:t>
            </a:r>
            <a:r>
              <a:rPr lang="en-US" altLang="zh-TW" dirty="0"/>
              <a:t>(</a:t>
            </a:r>
            <a:r>
              <a:rPr lang="zh-TW" altLang="en-US" dirty="0"/>
              <a:t>輸入</a:t>
            </a:r>
            <a:r>
              <a:rPr lang="en-US" altLang="zh-TW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0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0A3B-6B87-ECDA-2F5E-58783DDE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運作原理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00420-3982-B33F-859F-0E125314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85" y="1686460"/>
            <a:ext cx="7014228" cy="5152516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9C58FD1-D9DA-B3BE-3B42-C40F69D19E29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90468" y="4868330"/>
            <a:ext cx="829737" cy="303209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492E949-C3D1-E96C-E4B3-CF54D1F726A2}"/>
              </a:ext>
            </a:extLst>
          </p:cNvPr>
          <p:cNvCxnSpPr>
            <a:cxnSpLocks/>
          </p:cNvCxnSpPr>
          <p:nvPr/>
        </p:nvCxnSpPr>
        <p:spPr>
          <a:xfrm rot="10800000">
            <a:off x="8390469" y="5853653"/>
            <a:ext cx="829736" cy="352415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AFB8FA3-A15B-C09D-997E-0DD4EB4949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63268" y="3869265"/>
            <a:ext cx="575733" cy="406404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D625CC08-8180-BC06-AE0E-9C0EEF1C356E}"/>
              </a:ext>
            </a:extLst>
          </p:cNvPr>
          <p:cNvSpPr/>
          <p:nvPr/>
        </p:nvSpPr>
        <p:spPr>
          <a:xfrm>
            <a:off x="4580467" y="4597400"/>
            <a:ext cx="3437465" cy="1154653"/>
          </a:xfrm>
          <a:prstGeom prst="wedgeEllipseCallout">
            <a:avLst>
              <a:gd name="adj1" fmla="val 27407"/>
              <a:gd name="adj2" fmla="val 756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詢問按鈕是否被按下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按下什麼按鈕就做什麼事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9F65EBFD-77AC-2A01-FAFF-A72DFC2C602E}"/>
              </a:ext>
            </a:extLst>
          </p:cNvPr>
          <p:cNvSpPr/>
          <p:nvPr/>
        </p:nvSpPr>
        <p:spPr>
          <a:xfrm>
            <a:off x="4936836" y="3610242"/>
            <a:ext cx="1539394" cy="575733"/>
          </a:xfrm>
          <a:prstGeom prst="wedgeEllipseCallout">
            <a:avLst>
              <a:gd name="adj1" fmla="val 62284"/>
              <a:gd name="adj2" fmla="val 88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轉動</a:t>
            </a:r>
            <a:r>
              <a:rPr lang="en-US" altLang="zh-TW" sz="1400" dirty="0"/>
              <a:t>(</a:t>
            </a:r>
            <a:r>
              <a:rPr lang="zh-TW" altLang="en-US" sz="1400" dirty="0"/>
              <a:t>輸出</a:t>
            </a:r>
            <a:r>
              <a:rPr lang="en-US" altLang="zh-TW" sz="1400" dirty="0"/>
              <a:t>)</a:t>
            </a:r>
            <a:endParaRPr lang="en-US" sz="1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3A5B323-80FE-5928-063D-F6C44E6129D8}"/>
              </a:ext>
            </a:extLst>
          </p:cNvPr>
          <p:cNvSpPr/>
          <p:nvPr/>
        </p:nvSpPr>
        <p:spPr>
          <a:xfrm>
            <a:off x="9721647" y="3957220"/>
            <a:ext cx="2048934" cy="806228"/>
          </a:xfrm>
          <a:prstGeom prst="wedgeEllipseCallout">
            <a:avLst>
              <a:gd name="adj1" fmla="val -66119"/>
              <a:gd name="adj2" fmla="val 619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zh-TW" altLang="en-US" dirty="0"/>
              <a:t>按下</a:t>
            </a:r>
            <a:r>
              <a:rPr lang="en-US" altLang="zh-TW" dirty="0"/>
              <a:t>(</a:t>
            </a:r>
            <a:r>
              <a:rPr lang="zh-TW" altLang="en-US" dirty="0"/>
              <a:t>輸入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56E6F02-4DFE-7E14-3C58-13A26B980E72}"/>
              </a:ext>
            </a:extLst>
          </p:cNvPr>
          <p:cNvSpPr/>
          <p:nvPr/>
        </p:nvSpPr>
        <p:spPr>
          <a:xfrm>
            <a:off x="9721647" y="3957220"/>
            <a:ext cx="2048934" cy="806228"/>
          </a:xfrm>
          <a:prstGeom prst="wedgeEllipseCallout">
            <a:avLst>
              <a:gd name="adj1" fmla="val -63168"/>
              <a:gd name="adj2" fmla="val 22313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按下</a:t>
            </a:r>
            <a:r>
              <a:rPr lang="en-US" altLang="zh-TW" sz="1400" dirty="0"/>
              <a:t>(</a:t>
            </a:r>
            <a:r>
              <a:rPr lang="zh-TW" altLang="en-US" sz="1400" dirty="0"/>
              <a:t>輸入</a:t>
            </a:r>
            <a:r>
              <a:rPr lang="en-US" altLang="zh-TW" sz="1400" dirty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512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42CE-F9BF-6CB4-6313-FAB93998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27B18A-B98E-D680-A37E-2C906DE5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86" y="311728"/>
            <a:ext cx="7333562" cy="6234545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205CB41-DA17-AC8C-6C16-58629D5F0598}"/>
              </a:ext>
            </a:extLst>
          </p:cNvPr>
          <p:cNvSpPr/>
          <p:nvPr/>
        </p:nvSpPr>
        <p:spPr>
          <a:xfrm>
            <a:off x="0" y="4642743"/>
            <a:ext cx="3124968" cy="1154653"/>
          </a:xfrm>
          <a:prstGeom prst="wedgeEllipseCallout">
            <a:avLst>
              <a:gd name="adj1" fmla="val 61746"/>
              <a:gd name="adj2" fmla="val -4215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詢問按鈕是否被按下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按下什麼按鈕就做什麼事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8B7B70A-D7F3-6E07-8AC6-86DC8ED53D5B}"/>
              </a:ext>
            </a:extLst>
          </p:cNvPr>
          <p:cNvSpPr/>
          <p:nvPr/>
        </p:nvSpPr>
        <p:spPr>
          <a:xfrm>
            <a:off x="0" y="4642743"/>
            <a:ext cx="3124968" cy="1154653"/>
          </a:xfrm>
          <a:prstGeom prst="wedgeEllipseCallout">
            <a:avLst>
              <a:gd name="adj1" fmla="val 62471"/>
              <a:gd name="adj2" fmla="val 1609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詢問按鈕是否被按下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按下什麼按鈕就做什麼事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37D0F45-E224-B30E-3862-429F12E37A40}"/>
              </a:ext>
            </a:extLst>
          </p:cNvPr>
          <p:cNvSpPr/>
          <p:nvPr/>
        </p:nvSpPr>
        <p:spPr>
          <a:xfrm>
            <a:off x="9464709" y="2831223"/>
            <a:ext cx="2048934" cy="806228"/>
          </a:xfrm>
          <a:prstGeom prst="wedgeEllipseCallout">
            <a:avLst>
              <a:gd name="adj1" fmla="val -224714"/>
              <a:gd name="adj2" fmla="val 754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按下</a:t>
            </a:r>
            <a:r>
              <a:rPr lang="en-US" altLang="zh-TW" sz="1400" dirty="0"/>
              <a:t>(</a:t>
            </a:r>
            <a:r>
              <a:rPr lang="zh-TW" altLang="en-US" sz="1400" dirty="0"/>
              <a:t>輸入</a:t>
            </a:r>
            <a:r>
              <a:rPr lang="en-US" altLang="zh-TW" sz="1400" dirty="0"/>
              <a:t>)</a:t>
            </a:r>
            <a:endParaRPr lang="en-US" sz="14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6199BE2-9364-15EC-2C0F-C784AD6C3E75}"/>
              </a:ext>
            </a:extLst>
          </p:cNvPr>
          <p:cNvSpPr/>
          <p:nvPr/>
        </p:nvSpPr>
        <p:spPr>
          <a:xfrm>
            <a:off x="9719479" y="3776497"/>
            <a:ext cx="1539394" cy="575733"/>
          </a:xfrm>
          <a:prstGeom prst="wedgeEllipseCallout">
            <a:avLst>
              <a:gd name="adj1" fmla="val -161080"/>
              <a:gd name="adj2" fmla="val -7163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轉動</a:t>
            </a:r>
            <a:r>
              <a:rPr lang="en-US" altLang="zh-TW" sz="1400" dirty="0"/>
              <a:t>(</a:t>
            </a:r>
            <a:r>
              <a:rPr lang="zh-TW" altLang="en-US" sz="1400" dirty="0"/>
              <a:t>輸出</a:t>
            </a:r>
            <a:r>
              <a:rPr lang="en-US" altLang="zh-TW" sz="1400" dirty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714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0A3B-6B87-ECDA-2F5E-58783DDE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操作流程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FEB04-4837-96F4-F591-A40195E4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51" y="1705484"/>
            <a:ext cx="9038099" cy="5152516"/>
          </a:xfrm>
          <a:prstGeom prst="rect">
            <a:avLst/>
          </a:prstGeom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97A860FD-D509-BBD5-3B97-12A5BA5AC2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48869" y="3933873"/>
            <a:ext cx="575733" cy="406404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D3FF52B-A113-5B69-3CCB-5B812C35C18D}"/>
              </a:ext>
            </a:extLst>
          </p:cNvPr>
          <p:cNvSpPr/>
          <p:nvPr/>
        </p:nvSpPr>
        <p:spPr>
          <a:xfrm>
            <a:off x="3395136" y="3627040"/>
            <a:ext cx="2048933" cy="575733"/>
          </a:xfrm>
          <a:prstGeom prst="wedgeEllipseCallout">
            <a:avLst>
              <a:gd name="adj1" fmla="val 62284"/>
              <a:gd name="adj2" fmla="val 88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zh-TW" altLang="en-US" dirty="0"/>
              <a:t>轉動</a:t>
            </a:r>
            <a:r>
              <a:rPr lang="en-US" altLang="zh-TW" dirty="0"/>
              <a:t>(</a:t>
            </a:r>
            <a:r>
              <a:rPr lang="zh-TW" altLang="en-US" dirty="0"/>
              <a:t>輸出</a:t>
            </a:r>
            <a:r>
              <a:rPr lang="en-US" altLang="zh-TW" dirty="0"/>
              <a:t>)</a:t>
            </a:r>
            <a:endParaRPr lang="en-US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404DFFBA-72A3-BC04-1963-542739B059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36112" y="5579296"/>
            <a:ext cx="996688" cy="347116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20872AF-F952-4DFE-9A67-A5A10237EE50}"/>
              </a:ext>
            </a:extLst>
          </p:cNvPr>
          <p:cNvSpPr/>
          <p:nvPr/>
        </p:nvSpPr>
        <p:spPr>
          <a:xfrm>
            <a:off x="8277113" y="4021828"/>
            <a:ext cx="2048934" cy="806228"/>
          </a:xfrm>
          <a:prstGeom prst="wedgeEllipseCallout">
            <a:avLst>
              <a:gd name="adj1" fmla="val -3418"/>
              <a:gd name="adj2" fmla="val 8159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zh-TW" altLang="en-US" dirty="0"/>
              <a:t>眼睛</a:t>
            </a:r>
            <a:r>
              <a:rPr lang="en-US" altLang="zh-TW" dirty="0"/>
              <a:t>(</a:t>
            </a:r>
            <a:r>
              <a:rPr lang="zh-TW" altLang="en-US" dirty="0"/>
              <a:t>輸入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94673C6-AC0F-4431-81DE-B7EDE29BEA32}"/>
              </a:ext>
            </a:extLst>
          </p:cNvPr>
          <p:cNvSpPr/>
          <p:nvPr/>
        </p:nvSpPr>
        <p:spPr>
          <a:xfrm>
            <a:off x="5253862" y="5152516"/>
            <a:ext cx="1921931" cy="479153"/>
          </a:xfrm>
          <a:prstGeom prst="wedgeEllipseCallout">
            <a:avLst>
              <a:gd name="adj1" fmla="val 14599"/>
              <a:gd name="adj2" fmla="val 851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zh-TW" altLang="en-US" dirty="0"/>
              <a:t>程式接收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6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0A3B-6B87-ECDA-2F5E-58783DDE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運作原理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0F57C-3191-E91F-9D2C-870FB085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51" y="1705484"/>
            <a:ext cx="9038099" cy="5152516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6686F179-CAA8-7E29-3523-44A9B27FE2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48869" y="3933873"/>
            <a:ext cx="575733" cy="406404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136626E-0D56-6C7C-83BC-6E1832911AD2}"/>
              </a:ext>
            </a:extLst>
          </p:cNvPr>
          <p:cNvSpPr/>
          <p:nvPr/>
        </p:nvSpPr>
        <p:spPr>
          <a:xfrm>
            <a:off x="3395136" y="3627040"/>
            <a:ext cx="2048933" cy="575733"/>
          </a:xfrm>
          <a:prstGeom prst="wedgeEllipseCallout">
            <a:avLst>
              <a:gd name="adj1" fmla="val 62284"/>
              <a:gd name="adj2" fmla="val 88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轉動</a:t>
            </a:r>
            <a:r>
              <a:rPr lang="en-US" altLang="zh-TW" sz="1400" dirty="0"/>
              <a:t>(</a:t>
            </a:r>
            <a:r>
              <a:rPr lang="zh-TW" altLang="en-US" sz="1400" dirty="0"/>
              <a:t>輸出</a:t>
            </a:r>
            <a:r>
              <a:rPr lang="en-US" altLang="zh-TW" sz="1400" dirty="0"/>
              <a:t>)</a:t>
            </a:r>
            <a:endParaRPr lang="en-US" sz="1400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FBACE93-1752-9E8C-8609-3EBBD96E6C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36112" y="5579296"/>
            <a:ext cx="996688" cy="347116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C8AFC4-02E4-34B1-127C-8F33713DDC1F}"/>
              </a:ext>
            </a:extLst>
          </p:cNvPr>
          <p:cNvSpPr/>
          <p:nvPr/>
        </p:nvSpPr>
        <p:spPr>
          <a:xfrm>
            <a:off x="8277113" y="4021828"/>
            <a:ext cx="2048934" cy="806228"/>
          </a:xfrm>
          <a:prstGeom prst="wedgeEllipseCallout">
            <a:avLst>
              <a:gd name="adj1" fmla="val -3418"/>
              <a:gd name="adj2" fmla="val 8159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眼睛</a:t>
            </a:r>
            <a:r>
              <a:rPr lang="en-US" altLang="zh-TW" sz="1400" dirty="0"/>
              <a:t>(</a:t>
            </a:r>
            <a:r>
              <a:rPr lang="zh-TW" altLang="en-US" sz="1400" dirty="0"/>
              <a:t>輸入</a:t>
            </a:r>
            <a:r>
              <a:rPr lang="en-US" altLang="zh-TW" sz="1400" dirty="0"/>
              <a:t>)</a:t>
            </a:r>
            <a:endParaRPr lang="en-US" sz="14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B333213-521C-5630-70EB-4AE7D8C0BE2E}"/>
              </a:ext>
            </a:extLst>
          </p:cNvPr>
          <p:cNvSpPr/>
          <p:nvPr/>
        </p:nvSpPr>
        <p:spPr>
          <a:xfrm>
            <a:off x="3114405" y="4680527"/>
            <a:ext cx="3437465" cy="1154653"/>
          </a:xfrm>
          <a:prstGeom prst="wedgeEllipseCallout">
            <a:avLst>
              <a:gd name="adj1" fmla="val 41257"/>
              <a:gd name="adj2" fmla="val 5405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詢問眼睛是否看到東西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看到</a:t>
            </a:r>
            <a:r>
              <a:rPr lang="en-US" altLang="zh-TW" sz="1400" dirty="0">
                <a:solidFill>
                  <a:srgbClr val="FF0000"/>
                </a:solidFill>
              </a:rPr>
              <a:t>5</a:t>
            </a:r>
            <a:r>
              <a:rPr lang="zh-TW" altLang="en-US" sz="1400" dirty="0">
                <a:solidFill>
                  <a:srgbClr val="FF0000"/>
                </a:solidFill>
              </a:rPr>
              <a:t>次後轉動馬達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42CE-F9BF-6CB4-6313-FAB93998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40AC7-8975-4571-C3FF-3A2FBD6B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46" y="0"/>
            <a:ext cx="4419707" cy="6858000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009DAC4-AAA9-971F-2849-BA064C9BC090}"/>
              </a:ext>
            </a:extLst>
          </p:cNvPr>
          <p:cNvSpPr/>
          <p:nvPr/>
        </p:nvSpPr>
        <p:spPr>
          <a:xfrm>
            <a:off x="151071" y="4384193"/>
            <a:ext cx="3437465" cy="1154653"/>
          </a:xfrm>
          <a:prstGeom prst="wedgeEllipseCallout">
            <a:avLst>
              <a:gd name="adj1" fmla="val 68597"/>
              <a:gd name="adj2" fmla="val -8086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詢問眼睛是否看到東西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zh-TW" altLang="en-US" sz="1400" dirty="0">
                <a:solidFill>
                  <a:srgbClr val="FF0000"/>
                </a:solidFill>
              </a:rPr>
              <a:t>看到</a:t>
            </a:r>
            <a:r>
              <a:rPr lang="en-US" altLang="zh-TW" sz="1400" dirty="0">
                <a:solidFill>
                  <a:srgbClr val="FF0000"/>
                </a:solidFill>
              </a:rPr>
              <a:t>5</a:t>
            </a:r>
            <a:r>
              <a:rPr lang="zh-TW" altLang="en-US" sz="1400" dirty="0">
                <a:solidFill>
                  <a:srgbClr val="FF0000"/>
                </a:solidFill>
              </a:rPr>
              <a:t>次後轉動馬達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1957F82-28FC-216D-9815-631281136A83}"/>
              </a:ext>
            </a:extLst>
          </p:cNvPr>
          <p:cNvSpPr/>
          <p:nvPr/>
        </p:nvSpPr>
        <p:spPr>
          <a:xfrm>
            <a:off x="8603463" y="3808460"/>
            <a:ext cx="2048933" cy="575733"/>
          </a:xfrm>
          <a:prstGeom prst="wedgeEllipseCallout">
            <a:avLst>
              <a:gd name="adj1" fmla="val -88956"/>
              <a:gd name="adj2" fmla="val 9291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轉動</a:t>
            </a:r>
            <a:r>
              <a:rPr lang="en-US" altLang="zh-TW" sz="1400" dirty="0"/>
              <a:t>(</a:t>
            </a:r>
            <a:r>
              <a:rPr lang="zh-TW" altLang="en-US" sz="1400" dirty="0"/>
              <a:t>輸出</a:t>
            </a:r>
            <a:r>
              <a:rPr lang="en-US" altLang="zh-TW" sz="1400" dirty="0"/>
              <a:t>)</a:t>
            </a:r>
            <a:endParaRPr lang="en-US" sz="14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B76FD22-FF2F-6110-4F62-E52D3FFFA923}"/>
              </a:ext>
            </a:extLst>
          </p:cNvPr>
          <p:cNvSpPr/>
          <p:nvPr/>
        </p:nvSpPr>
        <p:spPr>
          <a:xfrm>
            <a:off x="9072980" y="2231212"/>
            <a:ext cx="2048934" cy="806228"/>
          </a:xfrm>
          <a:prstGeom prst="wedgeEllipseCallout">
            <a:avLst>
              <a:gd name="adj1" fmla="val -119947"/>
              <a:gd name="adj2" fmla="val 2593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眼睛</a:t>
            </a:r>
            <a:r>
              <a:rPr lang="en-US" altLang="zh-TW" sz="1400" dirty="0"/>
              <a:t>(</a:t>
            </a:r>
            <a:r>
              <a:rPr lang="zh-TW" altLang="en-US" sz="1400" dirty="0"/>
              <a:t>輸入</a:t>
            </a:r>
            <a:r>
              <a:rPr lang="en-US" altLang="zh-TW" sz="1400" dirty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812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2023 年花蓮縣夢想起飛-第 10 屆青少年發明展 </vt:lpstr>
      <vt:lpstr>操作流程</vt:lpstr>
      <vt:lpstr>運作原理</vt:lpstr>
      <vt:lpstr>程式</vt:lpstr>
      <vt:lpstr>操作流程</vt:lpstr>
      <vt:lpstr>運作原理</vt:lpstr>
      <vt:lpstr>程式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Chih 池琳琳</dc:creator>
  <cp:lastModifiedBy>Simon Chih 池琳琳</cp:lastModifiedBy>
  <cp:revision>31</cp:revision>
  <dcterms:created xsi:type="dcterms:W3CDTF">2023-11-07T00:50:00Z</dcterms:created>
  <dcterms:modified xsi:type="dcterms:W3CDTF">2023-11-07T04:22:00Z</dcterms:modified>
</cp:coreProperties>
</file>